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92"/>
    <a:srgbClr val="F12727"/>
    <a:srgbClr val="D00E0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>
      <p:cViewPr>
        <p:scale>
          <a:sx n="75" d="100"/>
          <a:sy n="75" d="100"/>
        </p:scale>
        <p:origin x="547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50E7E-23F1-4AE4-B915-F6302BAF3194}" type="doc">
      <dgm:prSet loTypeId="urn:microsoft.com/office/officeart/2005/8/layout/process4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CA"/>
        </a:p>
      </dgm:t>
    </dgm:pt>
    <dgm:pt modelId="{43629DEC-7950-470B-A2DD-0EC3686C794C}">
      <dgm:prSet phldrT="[Text]" custT="1"/>
      <dgm:spPr/>
      <dgm:t>
        <a:bodyPr/>
        <a:lstStyle/>
        <a:p>
          <a:r>
            <a:rPr lang="en-CA" sz="1200" b="1" dirty="0"/>
            <a:t>Likelihood and Impacts</a:t>
          </a:r>
        </a:p>
      </dgm:t>
    </dgm:pt>
    <dgm:pt modelId="{BA0C211C-7CB3-49AA-8371-AAD5E4E8A881}" type="parTrans" cxnId="{C12456A6-9860-4945-81B7-441338437E8E}">
      <dgm:prSet/>
      <dgm:spPr/>
      <dgm:t>
        <a:bodyPr/>
        <a:lstStyle/>
        <a:p>
          <a:endParaRPr lang="en-CA" sz="2400" b="1"/>
        </a:p>
      </dgm:t>
    </dgm:pt>
    <dgm:pt modelId="{7635233A-352B-4EF3-9C05-1B5486BB1D7E}" type="sibTrans" cxnId="{C12456A6-9860-4945-81B7-441338437E8E}">
      <dgm:prSet/>
      <dgm:spPr/>
      <dgm:t>
        <a:bodyPr/>
        <a:lstStyle/>
        <a:p>
          <a:endParaRPr lang="en-CA" sz="2400" b="1"/>
        </a:p>
      </dgm:t>
    </dgm:pt>
    <dgm:pt modelId="{49488FA7-7E5D-453F-9EE5-ECFCA18C0183}">
      <dgm:prSet phldrT="[Text]" custT="1"/>
      <dgm:spPr/>
      <dgm:t>
        <a:bodyPr/>
        <a:lstStyle/>
        <a:p>
          <a:r>
            <a:rPr lang="en-CA" sz="1200" b="1" dirty="0"/>
            <a:t>Determine Impact on Public (Injury or Death)</a:t>
          </a:r>
        </a:p>
      </dgm:t>
    </dgm:pt>
    <dgm:pt modelId="{1FCBE36B-4CCC-449F-8388-493D0A406CD9}" type="parTrans" cxnId="{3AAC80DD-F453-447D-BCCC-774CF55A4D79}">
      <dgm:prSet/>
      <dgm:spPr/>
      <dgm:t>
        <a:bodyPr/>
        <a:lstStyle/>
        <a:p>
          <a:endParaRPr lang="en-CA" sz="2400" b="1"/>
        </a:p>
      </dgm:t>
    </dgm:pt>
    <dgm:pt modelId="{D0A2A106-8A9D-450A-8781-51698A683146}" type="sibTrans" cxnId="{3AAC80DD-F453-447D-BCCC-774CF55A4D79}">
      <dgm:prSet/>
      <dgm:spPr/>
      <dgm:t>
        <a:bodyPr/>
        <a:lstStyle/>
        <a:p>
          <a:endParaRPr lang="en-CA" sz="2400" b="1"/>
        </a:p>
      </dgm:t>
    </dgm:pt>
    <dgm:pt modelId="{400B49BE-22ED-42E4-BBCC-329DF3B5F089}">
      <dgm:prSet phldrT="[Text]" custT="1"/>
      <dgm:spPr/>
      <dgm:t>
        <a:bodyPr/>
        <a:lstStyle/>
        <a:p>
          <a:r>
            <a:rPr lang="en-CA" sz="1200" b="1" dirty="0"/>
            <a:t>Risk Register</a:t>
          </a:r>
        </a:p>
      </dgm:t>
    </dgm:pt>
    <dgm:pt modelId="{0CED220D-F273-4A38-8E99-8A4BFB4C9D5D}" type="sibTrans" cxnId="{149164D4-129D-4EC7-BA48-4B178FFFB145}">
      <dgm:prSet/>
      <dgm:spPr/>
      <dgm:t>
        <a:bodyPr/>
        <a:lstStyle/>
        <a:p>
          <a:endParaRPr lang="en-CA" sz="2400" b="1"/>
        </a:p>
      </dgm:t>
    </dgm:pt>
    <dgm:pt modelId="{08239B9C-96B2-4824-BDEE-9AEEB6C045CA}" type="parTrans" cxnId="{149164D4-129D-4EC7-BA48-4B178FFFB145}">
      <dgm:prSet/>
      <dgm:spPr/>
      <dgm:t>
        <a:bodyPr/>
        <a:lstStyle/>
        <a:p>
          <a:endParaRPr lang="en-CA" sz="2400" b="1"/>
        </a:p>
      </dgm:t>
    </dgm:pt>
    <dgm:pt modelId="{7ECB4BD2-284C-4BD1-930D-449CE6DCC05F}">
      <dgm:prSet phldrT="[Text]" custT="1"/>
      <dgm:spPr/>
      <dgm:t>
        <a:bodyPr/>
        <a:lstStyle/>
        <a:p>
          <a:r>
            <a:rPr lang="en-CA" sz="1200" b="1" dirty="0"/>
            <a:t>Selection and Modelling of Worst Case Scenario</a:t>
          </a:r>
        </a:p>
      </dgm:t>
    </dgm:pt>
    <dgm:pt modelId="{0B4C74D0-0D2B-4C03-AA28-A5793C8E8B27}" type="parTrans" cxnId="{E2FBB30C-E5A2-45E5-9D12-5CE8EB0EBAA3}">
      <dgm:prSet/>
      <dgm:spPr/>
      <dgm:t>
        <a:bodyPr/>
        <a:lstStyle/>
        <a:p>
          <a:endParaRPr lang="en-CA" sz="2400" b="1"/>
        </a:p>
      </dgm:t>
    </dgm:pt>
    <dgm:pt modelId="{841A4A44-09E6-4F5B-B195-9EAD8EF6F7B9}" type="sibTrans" cxnId="{E2FBB30C-E5A2-45E5-9D12-5CE8EB0EBAA3}">
      <dgm:prSet/>
      <dgm:spPr/>
      <dgm:t>
        <a:bodyPr/>
        <a:lstStyle/>
        <a:p>
          <a:endParaRPr lang="en-CA" sz="2400" b="1"/>
        </a:p>
      </dgm:t>
    </dgm:pt>
    <dgm:pt modelId="{C5AF3D81-C962-4BD9-88C4-326DAE4C5408}">
      <dgm:prSet phldrT="[Text]" custT="1"/>
      <dgm:spPr/>
      <dgm:t>
        <a:bodyPr/>
        <a:lstStyle/>
        <a:p>
          <a:r>
            <a:rPr lang="en-CA" sz="1200" b="1" dirty="0"/>
            <a:t>Consider Measures to Cost-Effectively Reduce Risk</a:t>
          </a:r>
        </a:p>
      </dgm:t>
    </dgm:pt>
    <dgm:pt modelId="{16FEF68D-222F-46CB-8599-3690CD8B5084}" type="parTrans" cxnId="{934CE6A2-8823-42D5-B9ED-262840DB085D}">
      <dgm:prSet/>
      <dgm:spPr/>
      <dgm:t>
        <a:bodyPr/>
        <a:lstStyle/>
        <a:p>
          <a:endParaRPr lang="en-CA" sz="2400" b="1"/>
        </a:p>
      </dgm:t>
    </dgm:pt>
    <dgm:pt modelId="{AD082C95-FC6D-4946-9074-5A1AE0378C34}" type="sibTrans" cxnId="{934CE6A2-8823-42D5-B9ED-262840DB085D}">
      <dgm:prSet/>
      <dgm:spPr/>
      <dgm:t>
        <a:bodyPr/>
        <a:lstStyle/>
        <a:p>
          <a:endParaRPr lang="en-CA" sz="2400" b="1"/>
        </a:p>
      </dgm:t>
    </dgm:pt>
    <dgm:pt modelId="{5F33E5A7-6DC3-4A0E-AFA2-3A8B2D242A69}">
      <dgm:prSet phldrT="[Text]" custT="1"/>
      <dgm:spPr/>
      <dgm:t>
        <a:bodyPr/>
        <a:lstStyle/>
        <a:p>
          <a:r>
            <a:rPr lang="en-CA" sz="1200" b="1" dirty="0"/>
            <a:t>If Any Cost-Effective Measures: Plan, Schedule, Install, Monitor These</a:t>
          </a:r>
        </a:p>
      </dgm:t>
    </dgm:pt>
    <dgm:pt modelId="{2ABE57E0-E411-4287-BBC1-6FD52FC29FA7}" type="parTrans" cxnId="{B86BA793-9B04-498C-856C-88582982DA2D}">
      <dgm:prSet/>
      <dgm:spPr/>
      <dgm:t>
        <a:bodyPr/>
        <a:lstStyle/>
        <a:p>
          <a:endParaRPr lang="en-CA" sz="2400" b="1"/>
        </a:p>
      </dgm:t>
    </dgm:pt>
    <dgm:pt modelId="{0EFC6345-6F59-45AB-87ED-EE62C165157B}" type="sibTrans" cxnId="{B86BA793-9B04-498C-856C-88582982DA2D}">
      <dgm:prSet/>
      <dgm:spPr/>
      <dgm:t>
        <a:bodyPr/>
        <a:lstStyle/>
        <a:p>
          <a:endParaRPr lang="en-CA" sz="2400" b="1"/>
        </a:p>
      </dgm:t>
    </dgm:pt>
    <dgm:pt modelId="{30128E54-3959-4FDF-9503-B2A0CD44C00B}">
      <dgm:prSet phldrT="[Text]" custT="1"/>
      <dgm:spPr/>
      <dgm:t>
        <a:bodyPr/>
        <a:lstStyle/>
        <a:p>
          <a:r>
            <a:rPr lang="en-CA" sz="1200" b="1" dirty="0"/>
            <a:t>Redo Risk Assessment Every 5 Years (unless New Project or Material Change)</a:t>
          </a:r>
        </a:p>
      </dgm:t>
    </dgm:pt>
    <dgm:pt modelId="{D50BEE28-7B21-4C76-853F-75F7F6129F84}" type="parTrans" cxnId="{C364C5FB-A4BC-488C-8E2D-8595C556190B}">
      <dgm:prSet/>
      <dgm:spPr/>
      <dgm:t>
        <a:bodyPr/>
        <a:lstStyle/>
        <a:p>
          <a:endParaRPr lang="en-CA" sz="2400" b="1"/>
        </a:p>
      </dgm:t>
    </dgm:pt>
    <dgm:pt modelId="{B550289B-4630-4954-B751-5BBCDCA5AD3B}" type="sibTrans" cxnId="{C364C5FB-A4BC-488C-8E2D-8595C556190B}">
      <dgm:prSet/>
      <dgm:spPr/>
      <dgm:t>
        <a:bodyPr/>
        <a:lstStyle/>
        <a:p>
          <a:endParaRPr lang="en-CA" sz="2400" b="1"/>
        </a:p>
      </dgm:t>
    </dgm:pt>
    <dgm:pt modelId="{859FDC12-A82D-4C62-BCA7-A1F1C67F886B}">
      <dgm:prSet phldrT="[Text]" custT="1"/>
      <dgm:spPr/>
      <dgm:t>
        <a:bodyPr/>
        <a:lstStyle/>
        <a:p>
          <a:r>
            <a:rPr lang="en-CA" sz="900" b="1"/>
            <a:t>Consider Effect of On- Site Staff</a:t>
          </a:r>
          <a:endParaRPr lang="en-CA" sz="900" b="1" dirty="0"/>
        </a:p>
      </dgm:t>
    </dgm:pt>
    <dgm:pt modelId="{A9E3B181-3A3F-473C-9600-48BE01A20BD3}" type="parTrans" cxnId="{B4F8B8A0-9670-4752-9D66-CBF842799986}">
      <dgm:prSet/>
      <dgm:spPr/>
      <dgm:t>
        <a:bodyPr/>
        <a:lstStyle/>
        <a:p>
          <a:endParaRPr lang="en-CA" sz="2400" b="1"/>
        </a:p>
      </dgm:t>
    </dgm:pt>
    <dgm:pt modelId="{CD5203BE-8788-4852-B7FA-B0983E7E633E}" type="sibTrans" cxnId="{B4F8B8A0-9670-4752-9D66-CBF842799986}">
      <dgm:prSet/>
      <dgm:spPr/>
      <dgm:t>
        <a:bodyPr/>
        <a:lstStyle/>
        <a:p>
          <a:endParaRPr lang="en-CA" sz="2400" b="1"/>
        </a:p>
      </dgm:t>
    </dgm:pt>
    <dgm:pt modelId="{1AE02311-4434-41AD-91D2-A55C14906C87}">
      <dgm:prSet phldrT="[Text]" custT="1"/>
      <dgm:spPr/>
      <dgm:t>
        <a:bodyPr/>
        <a:lstStyle/>
        <a:p>
          <a:r>
            <a:rPr lang="en-CA" sz="900" b="1" dirty="0"/>
            <a:t>Consider Effect of Engineering Controls</a:t>
          </a:r>
        </a:p>
      </dgm:t>
    </dgm:pt>
    <dgm:pt modelId="{B2B75F1C-B786-403C-98BC-E22A6ACCFADA}" type="parTrans" cxnId="{A8ACB2A9-766B-4356-824E-EB5E2FD411D9}">
      <dgm:prSet/>
      <dgm:spPr/>
      <dgm:t>
        <a:bodyPr/>
        <a:lstStyle/>
        <a:p>
          <a:endParaRPr lang="en-CA" sz="2400" b="1"/>
        </a:p>
      </dgm:t>
    </dgm:pt>
    <dgm:pt modelId="{4EAAE5B6-8915-47EE-A445-0EBF8C43892F}" type="sibTrans" cxnId="{A8ACB2A9-766B-4356-824E-EB5E2FD411D9}">
      <dgm:prSet/>
      <dgm:spPr/>
      <dgm:t>
        <a:bodyPr/>
        <a:lstStyle/>
        <a:p>
          <a:endParaRPr lang="en-CA" sz="2400" b="1"/>
        </a:p>
      </dgm:t>
    </dgm:pt>
    <dgm:pt modelId="{39875513-C47C-4A86-BD82-2D4DFAA64D53}">
      <dgm:prSet phldrT="[Text]" custT="1"/>
      <dgm:spPr/>
      <dgm:t>
        <a:bodyPr/>
        <a:lstStyle/>
        <a:p>
          <a:r>
            <a:rPr lang="en-CA" sz="900" b="1" dirty="0"/>
            <a:t>Consider Effect of On- Site Staff</a:t>
          </a:r>
        </a:p>
      </dgm:t>
    </dgm:pt>
    <dgm:pt modelId="{DCBC4D00-3294-4395-AEBC-03287F926978}" type="parTrans" cxnId="{CE572411-FE22-46D0-82A0-3E3D53B247F1}">
      <dgm:prSet/>
      <dgm:spPr/>
      <dgm:t>
        <a:bodyPr/>
        <a:lstStyle/>
        <a:p>
          <a:endParaRPr lang="en-CA" sz="2400" b="1"/>
        </a:p>
      </dgm:t>
    </dgm:pt>
    <dgm:pt modelId="{D466740C-C972-47EE-B518-670F112D16D8}" type="sibTrans" cxnId="{CE572411-FE22-46D0-82A0-3E3D53B247F1}">
      <dgm:prSet/>
      <dgm:spPr/>
      <dgm:t>
        <a:bodyPr/>
        <a:lstStyle/>
        <a:p>
          <a:endParaRPr lang="en-CA" sz="2400" b="1"/>
        </a:p>
      </dgm:t>
    </dgm:pt>
    <dgm:pt modelId="{243B3E6C-744E-41E4-A3A9-2ECF15C9A108}">
      <dgm:prSet phldrT="[Text]" custT="1"/>
      <dgm:spPr/>
      <dgm:t>
        <a:bodyPr/>
        <a:lstStyle/>
        <a:p>
          <a:r>
            <a:rPr lang="en-CA" sz="900" b="1"/>
            <a:t>Consider Effect of On- Site Staff</a:t>
          </a:r>
          <a:endParaRPr lang="en-CA" sz="900" b="1" dirty="0"/>
        </a:p>
      </dgm:t>
    </dgm:pt>
    <dgm:pt modelId="{0A975DEF-2F17-4C5A-A2FC-DB8F049A327D}" type="parTrans" cxnId="{3BA6189C-1CC2-492E-9811-0018B61E89AF}">
      <dgm:prSet/>
      <dgm:spPr/>
      <dgm:t>
        <a:bodyPr/>
        <a:lstStyle/>
        <a:p>
          <a:endParaRPr lang="en-CA" sz="2400" b="1"/>
        </a:p>
      </dgm:t>
    </dgm:pt>
    <dgm:pt modelId="{8B7B98BB-C89A-4ABA-8127-6625E081042E}" type="sibTrans" cxnId="{3BA6189C-1CC2-492E-9811-0018B61E89AF}">
      <dgm:prSet/>
      <dgm:spPr/>
      <dgm:t>
        <a:bodyPr/>
        <a:lstStyle/>
        <a:p>
          <a:endParaRPr lang="en-CA" sz="2400" b="1"/>
        </a:p>
      </dgm:t>
    </dgm:pt>
    <dgm:pt modelId="{140F81EF-6304-4B5D-B236-28715B690129}">
      <dgm:prSet phldrT="[Text]" custT="1"/>
      <dgm:spPr/>
      <dgm:t>
        <a:bodyPr/>
        <a:lstStyle/>
        <a:p>
          <a:r>
            <a:rPr lang="en-CA" sz="900" b="1" dirty="0"/>
            <a:t>Consider Effect of Engineering Controls</a:t>
          </a:r>
        </a:p>
      </dgm:t>
    </dgm:pt>
    <dgm:pt modelId="{C5EB8F2B-04F9-4135-B2ED-B51D6EFDC0F7}" type="parTrans" cxnId="{697E187D-ADE6-4FA6-B3D2-0EEA99ABF576}">
      <dgm:prSet/>
      <dgm:spPr/>
      <dgm:t>
        <a:bodyPr/>
        <a:lstStyle/>
        <a:p>
          <a:endParaRPr lang="en-CA" sz="2400" b="1"/>
        </a:p>
      </dgm:t>
    </dgm:pt>
    <dgm:pt modelId="{13786377-623B-4D08-ABFE-6C0A7C645C35}" type="sibTrans" cxnId="{697E187D-ADE6-4FA6-B3D2-0EEA99ABF576}">
      <dgm:prSet/>
      <dgm:spPr/>
      <dgm:t>
        <a:bodyPr/>
        <a:lstStyle/>
        <a:p>
          <a:endParaRPr lang="en-CA" sz="2400" b="1"/>
        </a:p>
      </dgm:t>
    </dgm:pt>
    <dgm:pt modelId="{6AD11C7B-16B9-4CF2-BA02-B2E11E562EFE}">
      <dgm:prSet phldrT="[Text]" custT="1"/>
      <dgm:spPr/>
      <dgm:t>
        <a:bodyPr/>
        <a:lstStyle/>
        <a:p>
          <a:r>
            <a:rPr lang="en-CA" sz="900" b="1" dirty="0"/>
            <a:t>Consider Effect of Engineering Controls</a:t>
          </a:r>
        </a:p>
      </dgm:t>
    </dgm:pt>
    <dgm:pt modelId="{DC2BE9B6-D997-40E7-B09A-84281EAAC776}" type="parTrans" cxnId="{7FBBE4DA-2527-4A38-9CB1-4D1A231A7131}">
      <dgm:prSet/>
      <dgm:spPr/>
      <dgm:t>
        <a:bodyPr/>
        <a:lstStyle/>
        <a:p>
          <a:endParaRPr lang="en-CA"/>
        </a:p>
      </dgm:t>
    </dgm:pt>
    <dgm:pt modelId="{AF76CD31-FAE2-459A-A5F7-1165CB492C05}" type="sibTrans" cxnId="{7FBBE4DA-2527-4A38-9CB1-4D1A231A7131}">
      <dgm:prSet/>
      <dgm:spPr/>
      <dgm:t>
        <a:bodyPr/>
        <a:lstStyle/>
        <a:p>
          <a:endParaRPr lang="en-CA"/>
        </a:p>
      </dgm:t>
    </dgm:pt>
    <dgm:pt modelId="{E9D4D5A0-23BC-42CB-884B-B984197D83D5}" type="pres">
      <dgm:prSet presAssocID="{16050E7E-23F1-4AE4-B915-F6302BAF3194}" presName="Name0" presStyleCnt="0">
        <dgm:presLayoutVars>
          <dgm:dir/>
          <dgm:animLvl val="lvl"/>
          <dgm:resizeHandles val="exact"/>
        </dgm:presLayoutVars>
      </dgm:prSet>
      <dgm:spPr/>
    </dgm:pt>
    <dgm:pt modelId="{5B518E97-BFC2-4372-A95C-8C4CC4F49BE8}" type="pres">
      <dgm:prSet presAssocID="{30128E54-3959-4FDF-9503-B2A0CD44C00B}" presName="boxAndChildren" presStyleCnt="0"/>
      <dgm:spPr/>
    </dgm:pt>
    <dgm:pt modelId="{D4AA939C-5E77-42AB-9083-02C8CDFB8AEA}" type="pres">
      <dgm:prSet presAssocID="{30128E54-3959-4FDF-9503-B2A0CD44C00B}" presName="parentTextBox" presStyleLbl="node1" presStyleIdx="0" presStyleCnt="7"/>
      <dgm:spPr/>
    </dgm:pt>
    <dgm:pt modelId="{A8081550-124C-4584-9004-132CB3A6C52D}" type="pres">
      <dgm:prSet presAssocID="{0EFC6345-6F59-45AB-87ED-EE62C165157B}" presName="sp" presStyleCnt="0"/>
      <dgm:spPr/>
    </dgm:pt>
    <dgm:pt modelId="{F2AF6DAB-15ED-44CB-A3A5-A88F84A5FFD9}" type="pres">
      <dgm:prSet presAssocID="{5F33E5A7-6DC3-4A0E-AFA2-3A8B2D242A69}" presName="arrowAndChildren" presStyleCnt="0"/>
      <dgm:spPr/>
    </dgm:pt>
    <dgm:pt modelId="{2F9E11BA-CEF7-4E7A-96DC-862B1EC81EB1}" type="pres">
      <dgm:prSet presAssocID="{5F33E5A7-6DC3-4A0E-AFA2-3A8B2D242A69}" presName="parentTextArrow" presStyleLbl="node1" presStyleIdx="1" presStyleCnt="7"/>
      <dgm:spPr/>
    </dgm:pt>
    <dgm:pt modelId="{963DCABF-65E2-474E-9A13-D9AC65CFC006}" type="pres">
      <dgm:prSet presAssocID="{AD082C95-FC6D-4946-9074-5A1AE0378C34}" presName="sp" presStyleCnt="0"/>
      <dgm:spPr/>
    </dgm:pt>
    <dgm:pt modelId="{B366B949-3163-4F51-9FD1-CB7DC77CAD00}" type="pres">
      <dgm:prSet presAssocID="{C5AF3D81-C962-4BD9-88C4-326DAE4C5408}" presName="arrowAndChildren" presStyleCnt="0"/>
      <dgm:spPr/>
    </dgm:pt>
    <dgm:pt modelId="{C6CBEA3E-EC60-44F3-9C9B-DD965B990965}" type="pres">
      <dgm:prSet presAssocID="{C5AF3D81-C962-4BD9-88C4-326DAE4C5408}" presName="parentTextArrow" presStyleLbl="node1" presStyleIdx="2" presStyleCnt="7"/>
      <dgm:spPr/>
    </dgm:pt>
    <dgm:pt modelId="{D1919B1C-119F-45B8-BAA7-93F77E4D3439}" type="pres">
      <dgm:prSet presAssocID="{D0A2A106-8A9D-450A-8781-51698A683146}" presName="sp" presStyleCnt="0"/>
      <dgm:spPr/>
    </dgm:pt>
    <dgm:pt modelId="{DC30EBA0-914C-425F-8743-B2D81A7A927B}" type="pres">
      <dgm:prSet presAssocID="{49488FA7-7E5D-453F-9EE5-ECFCA18C0183}" presName="arrowAndChildren" presStyleCnt="0"/>
      <dgm:spPr/>
    </dgm:pt>
    <dgm:pt modelId="{5C043714-8664-46AD-A410-77FC572941DC}" type="pres">
      <dgm:prSet presAssocID="{49488FA7-7E5D-453F-9EE5-ECFCA18C0183}" presName="parentTextArrow" presStyleLbl="node1" presStyleIdx="2" presStyleCnt="7"/>
      <dgm:spPr/>
    </dgm:pt>
    <dgm:pt modelId="{766A5677-6997-4E20-9BBA-A20ABBB06233}" type="pres">
      <dgm:prSet presAssocID="{49488FA7-7E5D-453F-9EE5-ECFCA18C0183}" presName="arrow" presStyleLbl="node1" presStyleIdx="3" presStyleCnt="7"/>
      <dgm:spPr/>
    </dgm:pt>
    <dgm:pt modelId="{4DF6C290-DA8D-49DD-9B7D-54BD9455A686}" type="pres">
      <dgm:prSet presAssocID="{49488FA7-7E5D-453F-9EE5-ECFCA18C0183}" presName="descendantArrow" presStyleCnt="0"/>
      <dgm:spPr/>
    </dgm:pt>
    <dgm:pt modelId="{B31DD7FF-BE4C-45C8-8EBC-151E2863CBEE}" type="pres">
      <dgm:prSet presAssocID="{243B3E6C-744E-41E4-A3A9-2ECF15C9A108}" presName="childTextArrow" presStyleLbl="fgAccFollowNode1" presStyleIdx="0" presStyleCnt="6">
        <dgm:presLayoutVars>
          <dgm:bulletEnabled val="1"/>
        </dgm:presLayoutVars>
      </dgm:prSet>
      <dgm:spPr/>
    </dgm:pt>
    <dgm:pt modelId="{9353D61B-BD5F-42F8-AF78-EFCFC821E411}" type="pres">
      <dgm:prSet presAssocID="{140F81EF-6304-4B5D-B236-28715B690129}" presName="childTextArrow" presStyleLbl="fgAccFollowNode1" presStyleIdx="1" presStyleCnt="6">
        <dgm:presLayoutVars>
          <dgm:bulletEnabled val="1"/>
        </dgm:presLayoutVars>
      </dgm:prSet>
      <dgm:spPr/>
    </dgm:pt>
    <dgm:pt modelId="{8A402A0A-1EF4-4604-B775-6293E201F65A}" type="pres">
      <dgm:prSet presAssocID="{841A4A44-09E6-4F5B-B195-9EAD8EF6F7B9}" presName="sp" presStyleCnt="0"/>
      <dgm:spPr/>
    </dgm:pt>
    <dgm:pt modelId="{38BFDD8A-B7E6-4805-B4DE-80CED8A9132A}" type="pres">
      <dgm:prSet presAssocID="{7ECB4BD2-284C-4BD1-930D-449CE6DCC05F}" presName="arrowAndChildren" presStyleCnt="0"/>
      <dgm:spPr/>
    </dgm:pt>
    <dgm:pt modelId="{91F29EA9-64CC-42F8-AB36-53445DF70CB7}" type="pres">
      <dgm:prSet presAssocID="{7ECB4BD2-284C-4BD1-930D-449CE6DCC05F}" presName="parentTextArrow" presStyleLbl="node1" presStyleIdx="3" presStyleCnt="7"/>
      <dgm:spPr/>
    </dgm:pt>
    <dgm:pt modelId="{76D32A55-6D92-476A-89E7-D646C878275A}" type="pres">
      <dgm:prSet presAssocID="{7ECB4BD2-284C-4BD1-930D-449CE6DCC05F}" presName="arrow" presStyleLbl="node1" presStyleIdx="4" presStyleCnt="7"/>
      <dgm:spPr/>
    </dgm:pt>
    <dgm:pt modelId="{AA712D30-850C-474F-8F97-4A84F12D1B12}" type="pres">
      <dgm:prSet presAssocID="{7ECB4BD2-284C-4BD1-930D-449CE6DCC05F}" presName="descendantArrow" presStyleCnt="0"/>
      <dgm:spPr/>
    </dgm:pt>
    <dgm:pt modelId="{686A6A26-375C-42A1-90EC-92F453572478}" type="pres">
      <dgm:prSet presAssocID="{859FDC12-A82D-4C62-BCA7-A1F1C67F886B}" presName="childTextArrow" presStyleLbl="fgAccFollowNode1" presStyleIdx="2" presStyleCnt="6">
        <dgm:presLayoutVars>
          <dgm:bulletEnabled val="1"/>
        </dgm:presLayoutVars>
      </dgm:prSet>
      <dgm:spPr/>
    </dgm:pt>
    <dgm:pt modelId="{E5774557-4504-4193-A869-4849286D9387}" type="pres">
      <dgm:prSet presAssocID="{1AE02311-4434-41AD-91D2-A55C14906C87}" presName="childTextArrow" presStyleLbl="fgAccFollowNode1" presStyleIdx="3" presStyleCnt="6">
        <dgm:presLayoutVars>
          <dgm:bulletEnabled val="1"/>
        </dgm:presLayoutVars>
      </dgm:prSet>
      <dgm:spPr/>
    </dgm:pt>
    <dgm:pt modelId="{19401F54-5F39-4710-B062-843D7B58C198}" type="pres">
      <dgm:prSet presAssocID="{7635233A-352B-4EF3-9C05-1B5486BB1D7E}" presName="sp" presStyleCnt="0"/>
      <dgm:spPr/>
    </dgm:pt>
    <dgm:pt modelId="{4DF8E9DA-F824-4996-B238-B5018F94C598}" type="pres">
      <dgm:prSet presAssocID="{43629DEC-7950-470B-A2DD-0EC3686C794C}" presName="arrowAndChildren" presStyleCnt="0"/>
      <dgm:spPr/>
    </dgm:pt>
    <dgm:pt modelId="{032BE4F9-4763-46AC-8A55-648B5EA28AD5}" type="pres">
      <dgm:prSet presAssocID="{43629DEC-7950-470B-A2DD-0EC3686C794C}" presName="parentTextArrow" presStyleLbl="node1" presStyleIdx="4" presStyleCnt="7"/>
      <dgm:spPr/>
    </dgm:pt>
    <dgm:pt modelId="{4A76A730-C962-453C-8C00-8C717FA9DB89}" type="pres">
      <dgm:prSet presAssocID="{43629DEC-7950-470B-A2DD-0EC3686C794C}" presName="arrow" presStyleLbl="node1" presStyleIdx="5" presStyleCnt="7"/>
      <dgm:spPr/>
    </dgm:pt>
    <dgm:pt modelId="{81C9E0AD-A50D-483E-A74C-C21E83F44EC9}" type="pres">
      <dgm:prSet presAssocID="{43629DEC-7950-470B-A2DD-0EC3686C794C}" presName="descendantArrow" presStyleCnt="0"/>
      <dgm:spPr/>
    </dgm:pt>
    <dgm:pt modelId="{2FF62126-2D2E-409C-89E2-5BE1B9635973}" type="pres">
      <dgm:prSet presAssocID="{39875513-C47C-4A86-BD82-2D4DFAA64D53}" presName="childTextArrow" presStyleLbl="fgAccFollowNode1" presStyleIdx="4" presStyleCnt="6">
        <dgm:presLayoutVars>
          <dgm:bulletEnabled val="1"/>
        </dgm:presLayoutVars>
      </dgm:prSet>
      <dgm:spPr/>
    </dgm:pt>
    <dgm:pt modelId="{F44B6D0D-392E-44AF-B183-BE4826801CAC}" type="pres">
      <dgm:prSet presAssocID="{6AD11C7B-16B9-4CF2-BA02-B2E11E562EFE}" presName="childTextArrow" presStyleLbl="fgAccFollowNode1" presStyleIdx="5" presStyleCnt="6">
        <dgm:presLayoutVars>
          <dgm:bulletEnabled val="1"/>
        </dgm:presLayoutVars>
      </dgm:prSet>
      <dgm:spPr/>
    </dgm:pt>
    <dgm:pt modelId="{2A0CE9D4-E4B3-426A-92F5-0FB5C333F8BC}" type="pres">
      <dgm:prSet presAssocID="{0CED220D-F273-4A38-8E99-8A4BFB4C9D5D}" presName="sp" presStyleCnt="0"/>
      <dgm:spPr/>
    </dgm:pt>
    <dgm:pt modelId="{B17A34E8-F94E-4C6C-A042-5F60C1BCB89E}" type="pres">
      <dgm:prSet presAssocID="{400B49BE-22ED-42E4-BBCC-329DF3B5F089}" presName="arrowAndChildren" presStyleCnt="0"/>
      <dgm:spPr/>
    </dgm:pt>
    <dgm:pt modelId="{22BE7503-5228-457C-9184-D717D12033CC}" type="pres">
      <dgm:prSet presAssocID="{400B49BE-22ED-42E4-BBCC-329DF3B5F089}" presName="parentTextArrow" presStyleLbl="node1" presStyleIdx="6" presStyleCnt="7"/>
      <dgm:spPr/>
    </dgm:pt>
  </dgm:ptLst>
  <dgm:cxnLst>
    <dgm:cxn modelId="{38EC3701-CA9E-45E0-85C6-4DF162532D45}" type="presOf" srcId="{243B3E6C-744E-41E4-A3A9-2ECF15C9A108}" destId="{B31DD7FF-BE4C-45C8-8EBC-151E2863CBEE}" srcOrd="0" destOrd="0" presId="urn:microsoft.com/office/officeart/2005/8/layout/process4"/>
    <dgm:cxn modelId="{E2FBB30C-E5A2-45E5-9D12-5CE8EB0EBAA3}" srcId="{16050E7E-23F1-4AE4-B915-F6302BAF3194}" destId="{7ECB4BD2-284C-4BD1-930D-449CE6DCC05F}" srcOrd="2" destOrd="0" parTransId="{0B4C74D0-0D2B-4C03-AA28-A5793C8E8B27}" sibTransId="{841A4A44-09E6-4F5B-B195-9EAD8EF6F7B9}"/>
    <dgm:cxn modelId="{CE572411-FE22-46D0-82A0-3E3D53B247F1}" srcId="{43629DEC-7950-470B-A2DD-0EC3686C794C}" destId="{39875513-C47C-4A86-BD82-2D4DFAA64D53}" srcOrd="0" destOrd="0" parTransId="{DCBC4D00-3294-4395-AEBC-03287F926978}" sibTransId="{D466740C-C972-47EE-B518-670F112D16D8}"/>
    <dgm:cxn modelId="{F8913C13-4708-4785-8C24-722702E64342}" type="presOf" srcId="{7ECB4BD2-284C-4BD1-930D-449CE6DCC05F}" destId="{91F29EA9-64CC-42F8-AB36-53445DF70CB7}" srcOrd="0" destOrd="0" presId="urn:microsoft.com/office/officeart/2005/8/layout/process4"/>
    <dgm:cxn modelId="{60508419-2702-4DCC-9550-FA95051A71D7}" type="presOf" srcId="{49488FA7-7E5D-453F-9EE5-ECFCA18C0183}" destId="{5C043714-8664-46AD-A410-77FC572941DC}" srcOrd="0" destOrd="0" presId="urn:microsoft.com/office/officeart/2005/8/layout/process4"/>
    <dgm:cxn modelId="{3CCD2965-7951-4C01-AB77-9ACD20319F5C}" type="presOf" srcId="{6AD11C7B-16B9-4CF2-BA02-B2E11E562EFE}" destId="{F44B6D0D-392E-44AF-B183-BE4826801CAC}" srcOrd="0" destOrd="0" presId="urn:microsoft.com/office/officeart/2005/8/layout/process4"/>
    <dgm:cxn modelId="{7740DE67-4EE3-4BCE-9E68-E58FC6BBB1B3}" type="presOf" srcId="{400B49BE-22ED-42E4-BBCC-329DF3B5F089}" destId="{22BE7503-5228-457C-9184-D717D12033CC}" srcOrd="0" destOrd="0" presId="urn:microsoft.com/office/officeart/2005/8/layout/process4"/>
    <dgm:cxn modelId="{697E187D-ADE6-4FA6-B3D2-0EEA99ABF576}" srcId="{49488FA7-7E5D-453F-9EE5-ECFCA18C0183}" destId="{140F81EF-6304-4B5D-B236-28715B690129}" srcOrd="1" destOrd="0" parTransId="{C5EB8F2B-04F9-4135-B2ED-B51D6EFDC0F7}" sibTransId="{13786377-623B-4D08-ABFE-6C0A7C645C35}"/>
    <dgm:cxn modelId="{B86BA793-9B04-498C-856C-88582982DA2D}" srcId="{16050E7E-23F1-4AE4-B915-F6302BAF3194}" destId="{5F33E5A7-6DC3-4A0E-AFA2-3A8B2D242A69}" srcOrd="5" destOrd="0" parTransId="{2ABE57E0-E411-4287-BBC1-6FD52FC29FA7}" sibTransId="{0EFC6345-6F59-45AB-87ED-EE62C165157B}"/>
    <dgm:cxn modelId="{25F1BB98-E031-499B-A766-BEDBDD98CC82}" type="presOf" srcId="{16050E7E-23F1-4AE4-B915-F6302BAF3194}" destId="{E9D4D5A0-23BC-42CB-884B-B984197D83D5}" srcOrd="0" destOrd="0" presId="urn:microsoft.com/office/officeart/2005/8/layout/process4"/>
    <dgm:cxn modelId="{0214F899-119C-4BF5-8147-920CC3C6E058}" type="presOf" srcId="{140F81EF-6304-4B5D-B236-28715B690129}" destId="{9353D61B-BD5F-42F8-AF78-EFCFC821E411}" srcOrd="0" destOrd="0" presId="urn:microsoft.com/office/officeart/2005/8/layout/process4"/>
    <dgm:cxn modelId="{3BA6189C-1CC2-492E-9811-0018B61E89AF}" srcId="{49488FA7-7E5D-453F-9EE5-ECFCA18C0183}" destId="{243B3E6C-744E-41E4-A3A9-2ECF15C9A108}" srcOrd="0" destOrd="0" parTransId="{0A975DEF-2F17-4C5A-A2FC-DB8F049A327D}" sibTransId="{8B7B98BB-C89A-4ABA-8127-6625E081042E}"/>
    <dgm:cxn modelId="{B4F8B8A0-9670-4752-9D66-CBF842799986}" srcId="{7ECB4BD2-284C-4BD1-930D-449CE6DCC05F}" destId="{859FDC12-A82D-4C62-BCA7-A1F1C67F886B}" srcOrd="0" destOrd="0" parTransId="{A9E3B181-3A3F-473C-9600-48BE01A20BD3}" sibTransId="{CD5203BE-8788-4852-B7FA-B0983E7E633E}"/>
    <dgm:cxn modelId="{934CE6A2-8823-42D5-B9ED-262840DB085D}" srcId="{16050E7E-23F1-4AE4-B915-F6302BAF3194}" destId="{C5AF3D81-C962-4BD9-88C4-326DAE4C5408}" srcOrd="4" destOrd="0" parTransId="{16FEF68D-222F-46CB-8599-3690CD8B5084}" sibTransId="{AD082C95-FC6D-4946-9074-5A1AE0378C34}"/>
    <dgm:cxn modelId="{573D95A3-B8B9-446D-B182-B40A020747DD}" type="presOf" srcId="{1AE02311-4434-41AD-91D2-A55C14906C87}" destId="{E5774557-4504-4193-A869-4849286D9387}" srcOrd="0" destOrd="0" presId="urn:microsoft.com/office/officeart/2005/8/layout/process4"/>
    <dgm:cxn modelId="{151BC2A5-F35B-4F9D-8375-5ACF7FC07A05}" type="presOf" srcId="{5F33E5A7-6DC3-4A0E-AFA2-3A8B2D242A69}" destId="{2F9E11BA-CEF7-4E7A-96DC-862B1EC81EB1}" srcOrd="0" destOrd="0" presId="urn:microsoft.com/office/officeart/2005/8/layout/process4"/>
    <dgm:cxn modelId="{C12456A6-9860-4945-81B7-441338437E8E}" srcId="{16050E7E-23F1-4AE4-B915-F6302BAF3194}" destId="{43629DEC-7950-470B-A2DD-0EC3686C794C}" srcOrd="1" destOrd="0" parTransId="{BA0C211C-7CB3-49AA-8371-AAD5E4E8A881}" sibTransId="{7635233A-352B-4EF3-9C05-1B5486BB1D7E}"/>
    <dgm:cxn modelId="{A8ACB2A9-766B-4356-824E-EB5E2FD411D9}" srcId="{7ECB4BD2-284C-4BD1-930D-449CE6DCC05F}" destId="{1AE02311-4434-41AD-91D2-A55C14906C87}" srcOrd="1" destOrd="0" parTransId="{B2B75F1C-B786-403C-98BC-E22A6ACCFADA}" sibTransId="{4EAAE5B6-8915-47EE-A445-0EBF8C43892F}"/>
    <dgm:cxn modelId="{565A8EB7-A5CB-4AAA-AFFF-4A237E2A63C7}" type="presOf" srcId="{43629DEC-7950-470B-A2DD-0EC3686C794C}" destId="{4A76A730-C962-453C-8C00-8C717FA9DB89}" srcOrd="1" destOrd="0" presId="urn:microsoft.com/office/officeart/2005/8/layout/process4"/>
    <dgm:cxn modelId="{4AB2F3C4-6CB9-47F1-94FB-2F8299718F86}" type="presOf" srcId="{39875513-C47C-4A86-BD82-2D4DFAA64D53}" destId="{2FF62126-2D2E-409C-89E2-5BE1B9635973}" srcOrd="0" destOrd="0" presId="urn:microsoft.com/office/officeart/2005/8/layout/process4"/>
    <dgm:cxn modelId="{55ED66D0-554D-44E9-AE60-FF9D513590CD}" type="presOf" srcId="{43629DEC-7950-470B-A2DD-0EC3686C794C}" destId="{032BE4F9-4763-46AC-8A55-648B5EA28AD5}" srcOrd="0" destOrd="0" presId="urn:microsoft.com/office/officeart/2005/8/layout/process4"/>
    <dgm:cxn modelId="{149164D4-129D-4EC7-BA48-4B178FFFB145}" srcId="{16050E7E-23F1-4AE4-B915-F6302BAF3194}" destId="{400B49BE-22ED-42E4-BBCC-329DF3B5F089}" srcOrd="0" destOrd="0" parTransId="{08239B9C-96B2-4824-BDEE-9AEEB6C045CA}" sibTransId="{0CED220D-F273-4A38-8E99-8A4BFB4C9D5D}"/>
    <dgm:cxn modelId="{1BA7F4D7-00A9-47AD-8B13-46C618B89E62}" type="presOf" srcId="{7ECB4BD2-284C-4BD1-930D-449CE6DCC05F}" destId="{76D32A55-6D92-476A-89E7-D646C878275A}" srcOrd="1" destOrd="0" presId="urn:microsoft.com/office/officeart/2005/8/layout/process4"/>
    <dgm:cxn modelId="{7FBBE4DA-2527-4A38-9CB1-4D1A231A7131}" srcId="{43629DEC-7950-470B-A2DD-0EC3686C794C}" destId="{6AD11C7B-16B9-4CF2-BA02-B2E11E562EFE}" srcOrd="1" destOrd="0" parTransId="{DC2BE9B6-D997-40E7-B09A-84281EAAC776}" sibTransId="{AF76CD31-FAE2-459A-A5F7-1165CB492C05}"/>
    <dgm:cxn modelId="{3AAC80DD-F453-447D-BCCC-774CF55A4D79}" srcId="{16050E7E-23F1-4AE4-B915-F6302BAF3194}" destId="{49488FA7-7E5D-453F-9EE5-ECFCA18C0183}" srcOrd="3" destOrd="0" parTransId="{1FCBE36B-4CCC-449F-8388-493D0A406CD9}" sibTransId="{D0A2A106-8A9D-450A-8781-51698A683146}"/>
    <dgm:cxn modelId="{45183FE4-DD4C-4906-9421-8BDE6C06E154}" type="presOf" srcId="{C5AF3D81-C962-4BD9-88C4-326DAE4C5408}" destId="{C6CBEA3E-EC60-44F3-9C9B-DD965B990965}" srcOrd="0" destOrd="0" presId="urn:microsoft.com/office/officeart/2005/8/layout/process4"/>
    <dgm:cxn modelId="{73BE58EA-1EE4-4A73-B4B0-644FA34F233F}" type="presOf" srcId="{49488FA7-7E5D-453F-9EE5-ECFCA18C0183}" destId="{766A5677-6997-4E20-9BBA-A20ABBB06233}" srcOrd="1" destOrd="0" presId="urn:microsoft.com/office/officeart/2005/8/layout/process4"/>
    <dgm:cxn modelId="{2EAD19F3-8899-45C6-9018-E392670ACC2B}" type="presOf" srcId="{30128E54-3959-4FDF-9503-B2A0CD44C00B}" destId="{D4AA939C-5E77-42AB-9083-02C8CDFB8AEA}" srcOrd="0" destOrd="0" presId="urn:microsoft.com/office/officeart/2005/8/layout/process4"/>
    <dgm:cxn modelId="{C364C5FB-A4BC-488C-8E2D-8595C556190B}" srcId="{16050E7E-23F1-4AE4-B915-F6302BAF3194}" destId="{30128E54-3959-4FDF-9503-B2A0CD44C00B}" srcOrd="6" destOrd="0" parTransId="{D50BEE28-7B21-4C76-853F-75F7F6129F84}" sibTransId="{B550289B-4630-4954-B751-5BBCDCA5AD3B}"/>
    <dgm:cxn modelId="{3BD500FE-A5DC-4586-B494-B2DD6311743A}" type="presOf" srcId="{859FDC12-A82D-4C62-BCA7-A1F1C67F886B}" destId="{686A6A26-375C-42A1-90EC-92F453572478}" srcOrd="0" destOrd="0" presId="urn:microsoft.com/office/officeart/2005/8/layout/process4"/>
    <dgm:cxn modelId="{F0E3649E-D7AB-4833-B8EB-06CB345C7A73}" type="presParOf" srcId="{E9D4D5A0-23BC-42CB-884B-B984197D83D5}" destId="{5B518E97-BFC2-4372-A95C-8C4CC4F49BE8}" srcOrd="0" destOrd="0" presId="urn:microsoft.com/office/officeart/2005/8/layout/process4"/>
    <dgm:cxn modelId="{745767DB-5B99-4028-9032-F25E249AED15}" type="presParOf" srcId="{5B518E97-BFC2-4372-A95C-8C4CC4F49BE8}" destId="{D4AA939C-5E77-42AB-9083-02C8CDFB8AEA}" srcOrd="0" destOrd="0" presId="urn:microsoft.com/office/officeart/2005/8/layout/process4"/>
    <dgm:cxn modelId="{63646156-D73C-4CD1-8DB3-DC8F1FA4696A}" type="presParOf" srcId="{E9D4D5A0-23BC-42CB-884B-B984197D83D5}" destId="{A8081550-124C-4584-9004-132CB3A6C52D}" srcOrd="1" destOrd="0" presId="urn:microsoft.com/office/officeart/2005/8/layout/process4"/>
    <dgm:cxn modelId="{981E00FF-EE23-493B-8D44-5ED473E6BD5E}" type="presParOf" srcId="{E9D4D5A0-23BC-42CB-884B-B984197D83D5}" destId="{F2AF6DAB-15ED-44CB-A3A5-A88F84A5FFD9}" srcOrd="2" destOrd="0" presId="urn:microsoft.com/office/officeart/2005/8/layout/process4"/>
    <dgm:cxn modelId="{E095CEBB-65A7-4656-8ED5-2C8D9DAD6F7F}" type="presParOf" srcId="{F2AF6DAB-15ED-44CB-A3A5-A88F84A5FFD9}" destId="{2F9E11BA-CEF7-4E7A-96DC-862B1EC81EB1}" srcOrd="0" destOrd="0" presId="urn:microsoft.com/office/officeart/2005/8/layout/process4"/>
    <dgm:cxn modelId="{81B65222-517F-41BA-BD65-BD82AC6DB424}" type="presParOf" srcId="{E9D4D5A0-23BC-42CB-884B-B984197D83D5}" destId="{963DCABF-65E2-474E-9A13-D9AC65CFC006}" srcOrd="3" destOrd="0" presId="urn:microsoft.com/office/officeart/2005/8/layout/process4"/>
    <dgm:cxn modelId="{77D1EF7B-F81D-465A-9B8A-63B31D84007F}" type="presParOf" srcId="{E9D4D5A0-23BC-42CB-884B-B984197D83D5}" destId="{B366B949-3163-4F51-9FD1-CB7DC77CAD00}" srcOrd="4" destOrd="0" presId="urn:microsoft.com/office/officeart/2005/8/layout/process4"/>
    <dgm:cxn modelId="{26DDF1FB-E3C5-408A-ACA9-9A6A84337AB6}" type="presParOf" srcId="{B366B949-3163-4F51-9FD1-CB7DC77CAD00}" destId="{C6CBEA3E-EC60-44F3-9C9B-DD965B990965}" srcOrd="0" destOrd="0" presId="urn:microsoft.com/office/officeart/2005/8/layout/process4"/>
    <dgm:cxn modelId="{80586744-CC1C-4FA4-89C8-8B3B046103E0}" type="presParOf" srcId="{E9D4D5A0-23BC-42CB-884B-B984197D83D5}" destId="{D1919B1C-119F-45B8-BAA7-93F77E4D3439}" srcOrd="5" destOrd="0" presId="urn:microsoft.com/office/officeart/2005/8/layout/process4"/>
    <dgm:cxn modelId="{9E23835A-0EE5-4E62-A49B-5742D3D4873F}" type="presParOf" srcId="{E9D4D5A0-23BC-42CB-884B-B984197D83D5}" destId="{DC30EBA0-914C-425F-8743-B2D81A7A927B}" srcOrd="6" destOrd="0" presId="urn:microsoft.com/office/officeart/2005/8/layout/process4"/>
    <dgm:cxn modelId="{326D366A-A8DC-44E2-9DB2-1ABB815759B2}" type="presParOf" srcId="{DC30EBA0-914C-425F-8743-B2D81A7A927B}" destId="{5C043714-8664-46AD-A410-77FC572941DC}" srcOrd="0" destOrd="0" presId="urn:microsoft.com/office/officeart/2005/8/layout/process4"/>
    <dgm:cxn modelId="{D492526D-2104-43B2-91BA-B12985B886EB}" type="presParOf" srcId="{DC30EBA0-914C-425F-8743-B2D81A7A927B}" destId="{766A5677-6997-4E20-9BBA-A20ABBB06233}" srcOrd="1" destOrd="0" presId="urn:microsoft.com/office/officeart/2005/8/layout/process4"/>
    <dgm:cxn modelId="{75E3F8FC-DAEC-4A5D-8EB6-548B99486D61}" type="presParOf" srcId="{DC30EBA0-914C-425F-8743-B2D81A7A927B}" destId="{4DF6C290-DA8D-49DD-9B7D-54BD9455A686}" srcOrd="2" destOrd="0" presId="urn:microsoft.com/office/officeart/2005/8/layout/process4"/>
    <dgm:cxn modelId="{3B8FD76C-855D-408D-BF98-136F0F6F3A8D}" type="presParOf" srcId="{4DF6C290-DA8D-49DD-9B7D-54BD9455A686}" destId="{B31DD7FF-BE4C-45C8-8EBC-151E2863CBEE}" srcOrd="0" destOrd="0" presId="urn:microsoft.com/office/officeart/2005/8/layout/process4"/>
    <dgm:cxn modelId="{D21633C7-4E22-4B5A-B7F8-E28DA7D80967}" type="presParOf" srcId="{4DF6C290-DA8D-49DD-9B7D-54BD9455A686}" destId="{9353D61B-BD5F-42F8-AF78-EFCFC821E411}" srcOrd="1" destOrd="0" presId="urn:microsoft.com/office/officeart/2005/8/layout/process4"/>
    <dgm:cxn modelId="{A35D3D3A-0C7F-44E7-8375-7D3866C4C088}" type="presParOf" srcId="{E9D4D5A0-23BC-42CB-884B-B984197D83D5}" destId="{8A402A0A-1EF4-4604-B775-6293E201F65A}" srcOrd="7" destOrd="0" presId="urn:microsoft.com/office/officeart/2005/8/layout/process4"/>
    <dgm:cxn modelId="{15B9C948-8EF6-4C17-8048-F6497BDFE699}" type="presParOf" srcId="{E9D4D5A0-23BC-42CB-884B-B984197D83D5}" destId="{38BFDD8A-B7E6-4805-B4DE-80CED8A9132A}" srcOrd="8" destOrd="0" presId="urn:microsoft.com/office/officeart/2005/8/layout/process4"/>
    <dgm:cxn modelId="{1E9FA39E-3D8E-4642-9405-EEE6897E0437}" type="presParOf" srcId="{38BFDD8A-B7E6-4805-B4DE-80CED8A9132A}" destId="{91F29EA9-64CC-42F8-AB36-53445DF70CB7}" srcOrd="0" destOrd="0" presId="urn:microsoft.com/office/officeart/2005/8/layout/process4"/>
    <dgm:cxn modelId="{64F349F0-B435-4E2F-9A67-9A24F1F74B29}" type="presParOf" srcId="{38BFDD8A-B7E6-4805-B4DE-80CED8A9132A}" destId="{76D32A55-6D92-476A-89E7-D646C878275A}" srcOrd="1" destOrd="0" presId="urn:microsoft.com/office/officeart/2005/8/layout/process4"/>
    <dgm:cxn modelId="{D44FCE4F-4C2F-42A5-8DE1-CA08C95AA907}" type="presParOf" srcId="{38BFDD8A-B7E6-4805-B4DE-80CED8A9132A}" destId="{AA712D30-850C-474F-8F97-4A84F12D1B12}" srcOrd="2" destOrd="0" presId="urn:microsoft.com/office/officeart/2005/8/layout/process4"/>
    <dgm:cxn modelId="{99C4F4D2-C002-4C30-B035-251AD4E1470F}" type="presParOf" srcId="{AA712D30-850C-474F-8F97-4A84F12D1B12}" destId="{686A6A26-375C-42A1-90EC-92F453572478}" srcOrd="0" destOrd="0" presId="urn:microsoft.com/office/officeart/2005/8/layout/process4"/>
    <dgm:cxn modelId="{245F9F04-CB96-4AD5-8E8C-2637D097B375}" type="presParOf" srcId="{AA712D30-850C-474F-8F97-4A84F12D1B12}" destId="{E5774557-4504-4193-A869-4849286D9387}" srcOrd="1" destOrd="0" presId="urn:microsoft.com/office/officeart/2005/8/layout/process4"/>
    <dgm:cxn modelId="{BE5972B3-F806-42FB-8048-F3DEF15D8F48}" type="presParOf" srcId="{E9D4D5A0-23BC-42CB-884B-B984197D83D5}" destId="{19401F54-5F39-4710-B062-843D7B58C198}" srcOrd="9" destOrd="0" presId="urn:microsoft.com/office/officeart/2005/8/layout/process4"/>
    <dgm:cxn modelId="{EE1C64BB-F7F1-4AA8-87FB-C274E70D34BE}" type="presParOf" srcId="{E9D4D5A0-23BC-42CB-884B-B984197D83D5}" destId="{4DF8E9DA-F824-4996-B238-B5018F94C598}" srcOrd="10" destOrd="0" presId="urn:microsoft.com/office/officeart/2005/8/layout/process4"/>
    <dgm:cxn modelId="{9454EF2A-6548-4E21-B81D-C4585F908B99}" type="presParOf" srcId="{4DF8E9DA-F824-4996-B238-B5018F94C598}" destId="{032BE4F9-4763-46AC-8A55-648B5EA28AD5}" srcOrd="0" destOrd="0" presId="urn:microsoft.com/office/officeart/2005/8/layout/process4"/>
    <dgm:cxn modelId="{EB25BF2A-E774-4DCE-925A-C2E91DB433DE}" type="presParOf" srcId="{4DF8E9DA-F824-4996-B238-B5018F94C598}" destId="{4A76A730-C962-453C-8C00-8C717FA9DB89}" srcOrd="1" destOrd="0" presId="urn:microsoft.com/office/officeart/2005/8/layout/process4"/>
    <dgm:cxn modelId="{CEC783A2-8207-4E1F-A2E7-A4AA126AAC17}" type="presParOf" srcId="{4DF8E9DA-F824-4996-B238-B5018F94C598}" destId="{81C9E0AD-A50D-483E-A74C-C21E83F44EC9}" srcOrd="2" destOrd="0" presId="urn:microsoft.com/office/officeart/2005/8/layout/process4"/>
    <dgm:cxn modelId="{7C040A0E-8564-4172-9CDA-0EFED90CD129}" type="presParOf" srcId="{81C9E0AD-A50D-483E-A74C-C21E83F44EC9}" destId="{2FF62126-2D2E-409C-89E2-5BE1B9635973}" srcOrd="0" destOrd="0" presId="urn:microsoft.com/office/officeart/2005/8/layout/process4"/>
    <dgm:cxn modelId="{692697A8-A3DE-48DC-B49C-618EB31077F0}" type="presParOf" srcId="{81C9E0AD-A50D-483E-A74C-C21E83F44EC9}" destId="{F44B6D0D-392E-44AF-B183-BE4826801CAC}" srcOrd="1" destOrd="0" presId="urn:microsoft.com/office/officeart/2005/8/layout/process4"/>
    <dgm:cxn modelId="{C87D342D-CFE0-466E-8C14-9BEF0BA8D0B2}" type="presParOf" srcId="{E9D4D5A0-23BC-42CB-884B-B984197D83D5}" destId="{2A0CE9D4-E4B3-426A-92F5-0FB5C333F8BC}" srcOrd="11" destOrd="0" presId="urn:microsoft.com/office/officeart/2005/8/layout/process4"/>
    <dgm:cxn modelId="{779FB15B-8A4B-449E-85E8-B78FD30F5252}" type="presParOf" srcId="{E9D4D5A0-23BC-42CB-884B-B984197D83D5}" destId="{B17A34E8-F94E-4C6C-A042-5F60C1BCB89E}" srcOrd="12" destOrd="0" presId="urn:microsoft.com/office/officeart/2005/8/layout/process4"/>
    <dgm:cxn modelId="{A68F3888-1C2A-49F6-A843-81F4A28792E9}" type="presParOf" srcId="{B17A34E8-F94E-4C6C-A042-5F60C1BCB89E}" destId="{22BE7503-5228-457C-9184-D717D12033C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A939C-5E77-42AB-9083-02C8CDFB8AEA}">
      <dsp:nvSpPr>
        <dsp:cNvPr id="0" name=""/>
        <dsp:cNvSpPr/>
      </dsp:nvSpPr>
      <dsp:spPr>
        <a:xfrm>
          <a:off x="0" y="4079417"/>
          <a:ext cx="8229600" cy="44640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Redo Risk Assessment Every 5 Years (unless New Project or Material Change)</a:t>
          </a:r>
        </a:p>
      </dsp:txBody>
      <dsp:txXfrm>
        <a:off x="0" y="4079417"/>
        <a:ext cx="8229600" cy="446408"/>
      </dsp:txXfrm>
    </dsp:sp>
    <dsp:sp modelId="{2F9E11BA-CEF7-4E7A-96DC-862B1EC81EB1}">
      <dsp:nvSpPr>
        <dsp:cNvPr id="0" name=""/>
        <dsp:cNvSpPr/>
      </dsp:nvSpPr>
      <dsp:spPr>
        <a:xfrm rot="10800000">
          <a:off x="0" y="3399537"/>
          <a:ext cx="8229600" cy="686576"/>
        </a:xfrm>
        <a:prstGeom prst="upArrowCallout">
          <a:avLst/>
        </a:prstGeom>
        <a:solidFill>
          <a:schemeClr val="accent2">
            <a:shade val="80000"/>
            <a:hueOff val="-5979"/>
            <a:satOff val="-671"/>
            <a:lumOff val="42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If Any Cost-Effective Measures: Plan, Schedule, Install, Monitor These</a:t>
          </a:r>
        </a:p>
      </dsp:txBody>
      <dsp:txXfrm rot="10800000">
        <a:off x="0" y="3399537"/>
        <a:ext cx="8229600" cy="446116"/>
      </dsp:txXfrm>
    </dsp:sp>
    <dsp:sp modelId="{C6CBEA3E-EC60-44F3-9C9B-DD965B990965}">
      <dsp:nvSpPr>
        <dsp:cNvPr id="0" name=""/>
        <dsp:cNvSpPr/>
      </dsp:nvSpPr>
      <dsp:spPr>
        <a:xfrm rot="10800000">
          <a:off x="0" y="2719657"/>
          <a:ext cx="8229600" cy="686576"/>
        </a:xfrm>
        <a:prstGeom prst="upArrowCallou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Consider Measures to Cost-Effectively Reduce Risk</a:t>
          </a:r>
        </a:p>
      </dsp:txBody>
      <dsp:txXfrm rot="10800000">
        <a:off x="0" y="2719657"/>
        <a:ext cx="8229600" cy="446116"/>
      </dsp:txXfrm>
    </dsp:sp>
    <dsp:sp modelId="{766A5677-6997-4E20-9BBA-A20ABBB06233}">
      <dsp:nvSpPr>
        <dsp:cNvPr id="0" name=""/>
        <dsp:cNvSpPr/>
      </dsp:nvSpPr>
      <dsp:spPr>
        <a:xfrm rot="10800000">
          <a:off x="0" y="2039777"/>
          <a:ext cx="8229600" cy="686576"/>
        </a:xfrm>
        <a:prstGeom prst="upArrowCallou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Determine Impact on Public (Injury or Death)</a:t>
          </a:r>
        </a:p>
      </dsp:txBody>
      <dsp:txXfrm rot="-10800000">
        <a:off x="0" y="2039777"/>
        <a:ext cx="8229600" cy="240988"/>
      </dsp:txXfrm>
    </dsp:sp>
    <dsp:sp modelId="{B31DD7FF-BE4C-45C8-8EBC-151E2863CBEE}">
      <dsp:nvSpPr>
        <dsp:cNvPr id="0" name=""/>
        <dsp:cNvSpPr/>
      </dsp:nvSpPr>
      <dsp:spPr>
        <a:xfrm>
          <a:off x="0" y="228076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/>
            <a:t>Consider Effect of On- Site Staff</a:t>
          </a:r>
          <a:endParaRPr lang="en-CA" sz="900" b="1" kern="1200" dirty="0"/>
        </a:p>
      </dsp:txBody>
      <dsp:txXfrm>
        <a:off x="0" y="2280765"/>
        <a:ext cx="4114799" cy="205286"/>
      </dsp:txXfrm>
    </dsp:sp>
    <dsp:sp modelId="{9353D61B-BD5F-42F8-AF78-EFCFC821E411}">
      <dsp:nvSpPr>
        <dsp:cNvPr id="0" name=""/>
        <dsp:cNvSpPr/>
      </dsp:nvSpPr>
      <dsp:spPr>
        <a:xfrm>
          <a:off x="4114800" y="228076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/>
            <a:t>Consider Effect of Engineering Controls</a:t>
          </a:r>
        </a:p>
      </dsp:txBody>
      <dsp:txXfrm>
        <a:off x="4114800" y="2280765"/>
        <a:ext cx="4114799" cy="205286"/>
      </dsp:txXfrm>
    </dsp:sp>
    <dsp:sp modelId="{76D32A55-6D92-476A-89E7-D646C878275A}">
      <dsp:nvSpPr>
        <dsp:cNvPr id="0" name=""/>
        <dsp:cNvSpPr/>
      </dsp:nvSpPr>
      <dsp:spPr>
        <a:xfrm rot="10800000">
          <a:off x="0" y="1359897"/>
          <a:ext cx="8229600" cy="686576"/>
        </a:xfrm>
        <a:prstGeom prst="upArrowCallou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Selection and Modelling of Worst Case Scenario</a:t>
          </a:r>
        </a:p>
      </dsp:txBody>
      <dsp:txXfrm rot="-10800000">
        <a:off x="0" y="1359897"/>
        <a:ext cx="8229600" cy="240988"/>
      </dsp:txXfrm>
    </dsp:sp>
    <dsp:sp modelId="{686A6A26-375C-42A1-90EC-92F453572478}">
      <dsp:nvSpPr>
        <dsp:cNvPr id="0" name=""/>
        <dsp:cNvSpPr/>
      </dsp:nvSpPr>
      <dsp:spPr>
        <a:xfrm>
          <a:off x="0" y="160088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/>
            <a:t>Consider Effect of On- Site Staff</a:t>
          </a:r>
          <a:endParaRPr lang="en-CA" sz="900" b="1" kern="1200" dirty="0"/>
        </a:p>
      </dsp:txBody>
      <dsp:txXfrm>
        <a:off x="0" y="1600885"/>
        <a:ext cx="4114799" cy="205286"/>
      </dsp:txXfrm>
    </dsp:sp>
    <dsp:sp modelId="{E5774557-4504-4193-A869-4849286D9387}">
      <dsp:nvSpPr>
        <dsp:cNvPr id="0" name=""/>
        <dsp:cNvSpPr/>
      </dsp:nvSpPr>
      <dsp:spPr>
        <a:xfrm>
          <a:off x="4114800" y="160088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/>
            <a:t>Consider Effect of Engineering Controls</a:t>
          </a:r>
        </a:p>
      </dsp:txBody>
      <dsp:txXfrm>
        <a:off x="4114800" y="1600885"/>
        <a:ext cx="4114799" cy="205286"/>
      </dsp:txXfrm>
    </dsp:sp>
    <dsp:sp modelId="{4A76A730-C962-453C-8C00-8C717FA9DB89}">
      <dsp:nvSpPr>
        <dsp:cNvPr id="0" name=""/>
        <dsp:cNvSpPr/>
      </dsp:nvSpPr>
      <dsp:spPr>
        <a:xfrm rot="10800000">
          <a:off x="0" y="680017"/>
          <a:ext cx="8229600" cy="686576"/>
        </a:xfrm>
        <a:prstGeom prst="upArrowCallout">
          <a:avLst/>
        </a:prstGeom>
        <a:solidFill>
          <a:schemeClr val="accent2">
            <a:shade val="80000"/>
            <a:hueOff val="-29893"/>
            <a:satOff val="-3353"/>
            <a:lumOff val="214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Likelihood and Impacts</a:t>
          </a:r>
        </a:p>
      </dsp:txBody>
      <dsp:txXfrm rot="-10800000">
        <a:off x="0" y="680017"/>
        <a:ext cx="8229600" cy="240988"/>
      </dsp:txXfrm>
    </dsp:sp>
    <dsp:sp modelId="{2FF62126-2D2E-409C-89E2-5BE1B9635973}">
      <dsp:nvSpPr>
        <dsp:cNvPr id="0" name=""/>
        <dsp:cNvSpPr/>
      </dsp:nvSpPr>
      <dsp:spPr>
        <a:xfrm>
          <a:off x="0" y="92100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/>
            <a:t>Consider Effect of On- Site Staff</a:t>
          </a:r>
        </a:p>
      </dsp:txBody>
      <dsp:txXfrm>
        <a:off x="0" y="921005"/>
        <a:ext cx="4114799" cy="205286"/>
      </dsp:txXfrm>
    </dsp:sp>
    <dsp:sp modelId="{F44B6D0D-392E-44AF-B183-BE4826801CAC}">
      <dsp:nvSpPr>
        <dsp:cNvPr id="0" name=""/>
        <dsp:cNvSpPr/>
      </dsp:nvSpPr>
      <dsp:spPr>
        <a:xfrm>
          <a:off x="4114800" y="921005"/>
          <a:ext cx="4114799" cy="2052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/>
            <a:t>Consider Effect of Engineering Controls</a:t>
          </a:r>
        </a:p>
      </dsp:txBody>
      <dsp:txXfrm>
        <a:off x="4114800" y="921005"/>
        <a:ext cx="4114799" cy="205286"/>
      </dsp:txXfrm>
    </dsp:sp>
    <dsp:sp modelId="{22BE7503-5228-457C-9184-D717D12033CC}">
      <dsp:nvSpPr>
        <dsp:cNvPr id="0" name=""/>
        <dsp:cNvSpPr/>
      </dsp:nvSpPr>
      <dsp:spPr>
        <a:xfrm rot="10800000">
          <a:off x="0" y="137"/>
          <a:ext cx="8229600" cy="686576"/>
        </a:xfrm>
        <a:prstGeom prst="upArrowCallou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 dirty="0"/>
            <a:t>Risk Register</a:t>
          </a:r>
        </a:p>
      </dsp:txBody>
      <dsp:txXfrm rot="10800000">
        <a:off x="0" y="137"/>
        <a:ext cx="8229600" cy="446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254F8AD-507C-4965-828D-4FA08C3EA466}" type="datetimeFigureOut">
              <a:rPr lang="en-CA" smtClean="0"/>
              <a:t>30/09/2019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22A7D321-87B8-43D9-9466-DAB48E175A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56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D321-87B8-43D9-9466-DAB48E175A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92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02B6-73D6-4C9C-8B99-89D92C31A097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54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F112-08E0-41B7-BEDD-F0097D0F2011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84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3FF9-361B-4927-828B-9E3896BE474C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57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CD4-1292-4941-8659-E58E8F2365B1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66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EEF3-0BE3-402B-B6F5-3AC47492C57B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06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A35F-D9FF-4438-B52D-A4C888137954}" type="datetime1">
              <a:rPr lang="en-CA" smtClean="0"/>
              <a:t>30/09/2019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45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C09A-B8E0-493D-B1F4-B6AB620FC458}" type="datetime1">
              <a:rPr lang="en-CA" smtClean="0"/>
              <a:t>30/09/2019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7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BC54-307A-44F4-B010-B3656140362C}" type="datetime1">
              <a:rPr lang="en-CA" smtClean="0"/>
              <a:t>30/09/2019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6413-9545-4563-A8AD-86FFD1F6163E}" type="datetime1">
              <a:rPr lang="en-CA" smtClean="0"/>
              <a:t>30/09/2019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567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15AC-4818-496E-9285-E088D20191C1}" type="datetime1">
              <a:rPr lang="en-CA" smtClean="0"/>
              <a:t>30/09/2019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40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DCF9-74C1-4B40-A317-A8E3BD2C6EA0}" type="datetime1">
              <a:rPr lang="en-CA" smtClean="0"/>
              <a:t>30/09/2019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17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80F3-F292-4765-9220-136689989CFA}" type="datetime1">
              <a:rPr lang="en-CA" smtClean="0"/>
              <a:t>30/09/2019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AB5C-96E5-4354-A21B-55F61BEE2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92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TSSA’s</a:t>
            </a:r>
            <a:br>
              <a:rPr lang="en-CA" dirty="0"/>
            </a:br>
            <a:r>
              <a:rPr lang="en-CA" dirty="0"/>
              <a:t>Operating Engineers Safety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/>
          <a:lstStyle/>
          <a:p>
            <a:r>
              <a:rPr lang="en-CA" dirty="0"/>
              <a:t>Overview of Path 2</a:t>
            </a:r>
          </a:p>
          <a:p>
            <a:endParaRPr lang="en-CA" sz="200" dirty="0"/>
          </a:p>
          <a:p>
            <a:r>
              <a:rPr lang="en-CA" dirty="0"/>
              <a:t>Risk &amp; Safety Management Plans</a:t>
            </a:r>
          </a:p>
        </p:txBody>
      </p:sp>
      <p:pic>
        <p:nvPicPr>
          <p:cNvPr id="1026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608113" cy="16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40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Risk Assessment	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68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90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Conduct of Operations</a:t>
            </a:r>
          </a:p>
          <a:p>
            <a:r>
              <a:rPr lang="en-CA" dirty="0"/>
              <a:t>Maintenance, Inspection and Testing</a:t>
            </a:r>
          </a:p>
          <a:p>
            <a:r>
              <a:rPr lang="en-CA" dirty="0"/>
              <a:t>New Projects and Management of Change</a:t>
            </a:r>
          </a:p>
          <a:p>
            <a:r>
              <a:rPr lang="en-CA" dirty="0"/>
              <a:t>Training</a:t>
            </a:r>
          </a:p>
          <a:p>
            <a:r>
              <a:rPr lang="en-CA" dirty="0"/>
              <a:t>Emergency Response</a:t>
            </a:r>
          </a:p>
          <a:p>
            <a:r>
              <a:rPr lang="en-CA" dirty="0"/>
              <a:t>Incident Reporting and Investigation</a:t>
            </a:r>
          </a:p>
          <a:p>
            <a:r>
              <a:rPr lang="en-CA" dirty="0"/>
              <a:t>Audit</a:t>
            </a:r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131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Example RSMP 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000" dirty="0"/>
              <a:t>Process Safety Management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/>
              <a:t>Information (referenced to document system)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/>
              <a:t>Results of Risk and Human Factors Assessment (report appended)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/>
              <a:t>Procedures (appended)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/>
              <a:t>Training and Staffing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/>
              <a:t>Culture and Continuous Improvement</a:t>
            </a:r>
          </a:p>
          <a:p>
            <a:pPr marL="0" indent="0">
              <a:buNone/>
            </a:pPr>
            <a:endParaRPr lang="en-CA" sz="1100" dirty="0"/>
          </a:p>
          <a:p>
            <a:pPr marL="0" indent="0">
              <a:buNone/>
            </a:pPr>
            <a:r>
              <a:rPr lang="en-CA" sz="2400" dirty="0"/>
              <a:t>Appendices</a:t>
            </a:r>
          </a:p>
          <a:p>
            <a:r>
              <a:rPr lang="en-CA" sz="2000" dirty="0"/>
              <a:t>Risk assessment</a:t>
            </a:r>
          </a:p>
          <a:p>
            <a:r>
              <a:rPr lang="en-CA" sz="2000" dirty="0"/>
              <a:t>Procedures</a:t>
            </a:r>
          </a:p>
          <a:p>
            <a:r>
              <a:rPr lang="en-CA" sz="2000" dirty="0"/>
              <a:t>Training Plan and Log</a:t>
            </a:r>
            <a:endParaRPr lang="en-CA" sz="2400" dirty="0"/>
          </a:p>
        </p:txBody>
      </p:sp>
      <p:pic>
        <p:nvPicPr>
          <p:cNvPr id="10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TSSA Acceptability Distinctions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/>
              <a:t>By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High pressure steam</a:t>
            </a:r>
          </a:p>
          <a:p>
            <a:r>
              <a:rPr lang="en-CA" dirty="0"/>
              <a:t>Low pressure steam or hot water</a:t>
            </a:r>
          </a:p>
          <a:p>
            <a:r>
              <a:rPr lang="en-CA" dirty="0"/>
              <a:t>Natural gas</a:t>
            </a:r>
          </a:p>
          <a:p>
            <a:r>
              <a:rPr lang="en-CA" dirty="0"/>
              <a:t>Fuel oil</a:t>
            </a:r>
          </a:p>
          <a:p>
            <a:r>
              <a:rPr lang="en-CA" dirty="0"/>
              <a:t>Chlorine (or other water treatment)</a:t>
            </a:r>
          </a:p>
          <a:p>
            <a:r>
              <a:rPr lang="en-CA" dirty="0"/>
              <a:t>Ammonia</a:t>
            </a:r>
          </a:p>
          <a:p>
            <a:r>
              <a:rPr lang="en-CA" dirty="0"/>
              <a:t>Flammable refrigerants</a:t>
            </a:r>
          </a:p>
          <a:p>
            <a:r>
              <a:rPr lang="en-CA" dirty="0"/>
              <a:t>Other hazardous material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u="sng" dirty="0"/>
              <a:t>By Other Factors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Safety Instrumented System</a:t>
            </a:r>
          </a:p>
          <a:p>
            <a:r>
              <a:rPr lang="en-CA" dirty="0"/>
              <a:t>Automatic shutdown key</a:t>
            </a:r>
          </a:p>
          <a:p>
            <a:r>
              <a:rPr lang="en-CA" dirty="0"/>
              <a:t>Exposure to public from worst case</a:t>
            </a:r>
          </a:p>
          <a:p>
            <a:endParaRPr lang="en-CA" dirty="0"/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385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320480" cy="922114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CA" sz="2400" dirty="0"/>
              <a:t>Current Regulation:</a:t>
            </a:r>
            <a:br>
              <a:rPr lang="en-CA" sz="2400" dirty="0"/>
            </a:br>
            <a:r>
              <a:rPr lang="en-CA" sz="2400" dirty="0"/>
              <a:t>Staffing Based on kW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u="sng" dirty="0"/>
              <a:t>Path 1</a:t>
            </a:r>
          </a:p>
          <a:p>
            <a:pPr marL="0" indent="0">
              <a:buNone/>
            </a:pPr>
            <a:r>
              <a:rPr lang="en-CA" sz="2400" dirty="0"/>
              <a:t>Staffing Based On:</a:t>
            </a:r>
          </a:p>
          <a:p>
            <a:r>
              <a:rPr lang="en-CA" sz="2400" dirty="0"/>
              <a:t>power</a:t>
            </a:r>
          </a:p>
          <a:p>
            <a:r>
              <a:rPr lang="en-CA" sz="2400" dirty="0"/>
              <a:t>technology</a:t>
            </a:r>
          </a:p>
          <a:p>
            <a:r>
              <a:rPr lang="en-CA" sz="2400" dirty="0"/>
              <a:t>pressure, temperature</a:t>
            </a:r>
          </a:p>
          <a:p>
            <a:r>
              <a:rPr lang="en-CA" sz="2400" dirty="0"/>
              <a:t>flammability </a:t>
            </a:r>
          </a:p>
          <a:p>
            <a:r>
              <a:rPr lang="en-CA" sz="2400" dirty="0"/>
              <a:t>toxicity</a:t>
            </a:r>
          </a:p>
          <a:p>
            <a:r>
              <a:rPr lang="en-CA" sz="2400" dirty="0"/>
              <a:t>public exposure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u="sng" dirty="0"/>
              <a:t>Path 2</a:t>
            </a:r>
          </a:p>
          <a:p>
            <a:pPr marL="0" indent="0">
              <a:buNone/>
            </a:pPr>
            <a:r>
              <a:rPr lang="en-CA" sz="2400" dirty="0"/>
              <a:t>No Staffing Prescription, per se</a:t>
            </a:r>
          </a:p>
          <a:p>
            <a:pPr algn="ctr"/>
            <a:r>
              <a:rPr lang="en-CA" sz="2400" dirty="0"/>
              <a:t>requires site-specific </a:t>
            </a:r>
          </a:p>
          <a:p>
            <a:pPr marL="0" indent="0" algn="ctr">
              <a:buNone/>
            </a:pPr>
            <a:r>
              <a:rPr lang="en-CA" sz="2400" dirty="0"/>
              <a:t>Risk and Safety </a:t>
            </a:r>
          </a:p>
          <a:p>
            <a:pPr marL="0" indent="0" algn="ctr">
              <a:buNone/>
            </a:pPr>
            <a:r>
              <a:rPr lang="en-CA" sz="2400" dirty="0"/>
              <a:t>Management Plan</a:t>
            </a:r>
          </a:p>
        </p:txBody>
      </p:sp>
      <p:pic>
        <p:nvPicPr>
          <p:cNvPr id="19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150" y="4414961"/>
            <a:ext cx="1750343" cy="175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2</a:t>
            </a:fld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642206" y="1196752"/>
            <a:ext cx="172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New Regulation</a:t>
            </a:r>
          </a:p>
        </p:txBody>
      </p:sp>
      <p:cxnSp>
        <p:nvCxnSpPr>
          <p:cNvPr id="11" name="Straight Arrow Connector 10"/>
          <p:cNvCxnSpPr>
            <a:stCxn id="9" idx="2"/>
            <a:endCxn id="6" idx="0"/>
          </p:cNvCxnSpPr>
          <p:nvPr/>
        </p:nvCxnSpPr>
        <p:spPr>
          <a:xfrm>
            <a:off x="4503147" y="1566084"/>
            <a:ext cx="2164353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5" idx="0"/>
          </p:cNvCxnSpPr>
          <p:nvPr/>
        </p:nvCxnSpPr>
        <p:spPr>
          <a:xfrm flipH="1">
            <a:off x="2476500" y="1566084"/>
            <a:ext cx="2026647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13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Path 2 RSMP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RSMP to be based upon CSA Z767 Process Safety Management standard.</a:t>
            </a:r>
          </a:p>
          <a:p>
            <a:r>
              <a:rPr lang="en-CA" dirty="0"/>
              <a:t>RSMP to be submitted to TSSA.</a:t>
            </a:r>
          </a:p>
          <a:p>
            <a:r>
              <a:rPr lang="en-CA" dirty="0"/>
              <a:t>RSMP to be reviewed and accepted by TSSA.</a:t>
            </a:r>
          </a:p>
          <a:p>
            <a:r>
              <a:rPr lang="en-CA" dirty="0"/>
              <a:t>Acceptance of RSMP based in large party upon the plant’s risk assessment of the worst case scenario that considers the following parameters:</a:t>
            </a:r>
          </a:p>
          <a:p>
            <a:pPr lvl="1"/>
            <a:r>
              <a:rPr lang="en-CA" dirty="0"/>
              <a:t>pressure, temperature and inherent stored energy</a:t>
            </a:r>
          </a:p>
          <a:p>
            <a:pPr lvl="1"/>
            <a:r>
              <a:rPr lang="en-CA" dirty="0"/>
              <a:t>technology </a:t>
            </a:r>
          </a:p>
          <a:p>
            <a:pPr lvl="1"/>
            <a:r>
              <a:rPr lang="en-CA" dirty="0"/>
              <a:t>use of flammable or toxic materials</a:t>
            </a:r>
          </a:p>
          <a:p>
            <a:pPr lvl="1"/>
            <a:r>
              <a:rPr lang="en-CA" dirty="0"/>
              <a:t>public exposure.</a:t>
            </a:r>
          </a:p>
          <a:p>
            <a:pPr lvl="1"/>
            <a:endParaRPr lang="en-CA" dirty="0"/>
          </a:p>
        </p:txBody>
      </p:sp>
      <p:pic>
        <p:nvPicPr>
          <p:cNvPr id="7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70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/>
              <a:t>CSA-Z767-17</a:t>
            </a:r>
            <a:br>
              <a:rPr lang="en-CA" sz="3600" dirty="0"/>
            </a:br>
            <a:r>
              <a:rPr lang="en-CA" sz="3100" dirty="0"/>
              <a:t>Process Safety Management </a:t>
            </a:r>
            <a:br>
              <a:rPr lang="en-CA" sz="3100" dirty="0"/>
            </a:br>
            <a:r>
              <a:rPr lang="en-CA" sz="3100" dirty="0"/>
              <a:t>Pillars and Elements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85339"/>
              </p:ext>
            </p:extLst>
          </p:nvPr>
        </p:nvGraphicFramePr>
        <p:xfrm>
          <a:off x="457200" y="1600200"/>
          <a:ext cx="8219256" cy="4709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178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Process Safety</a:t>
                      </a:r>
                      <a:r>
                        <a:rPr lang="en-CA" baseline="0" dirty="0"/>
                        <a:t> Leadership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Understanding Hazards</a:t>
                      </a:r>
                      <a:r>
                        <a:rPr lang="en-CA" baseline="0" dirty="0"/>
                        <a:t> and Risks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Risk Management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Review</a:t>
                      </a:r>
                      <a:r>
                        <a:rPr lang="en-CA" baseline="0" dirty="0"/>
                        <a:t> and Improvement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178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Accountability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Process knowledge and documentation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Training and competency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Investigation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178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Regulations, codes and 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Project review and design procedures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MOC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Audits process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255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Process</a:t>
                      </a:r>
                      <a:r>
                        <a:rPr lang="en-CA" baseline="0" dirty="0"/>
                        <a:t> safety culture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Process risk assessment and risk reduction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Process</a:t>
                      </a:r>
                      <a:r>
                        <a:rPr lang="en-CA" baseline="0" dirty="0"/>
                        <a:t> and equipment integrity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Enhance</a:t>
                      </a:r>
                      <a:r>
                        <a:rPr lang="en-CA" baseline="0" dirty="0"/>
                        <a:t>ment of process safety knowledge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1331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Conduct</a:t>
                      </a:r>
                      <a:r>
                        <a:rPr lang="en-CA" baseline="0" dirty="0"/>
                        <a:t> of operations – senior management responsibility 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Human</a:t>
                      </a:r>
                      <a:r>
                        <a:rPr lang="en-CA" baseline="0" dirty="0"/>
                        <a:t> Factors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Emergency management</a:t>
                      </a:r>
                      <a:r>
                        <a:rPr lang="en-CA" baseline="0" dirty="0"/>
                        <a:t> planning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Key performance indicators</a:t>
                      </a:r>
                      <a:r>
                        <a:rPr lang="en-CA" baseline="0" dirty="0"/>
                        <a:t> 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15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CA" sz="3600" dirty="0"/>
              <a:t>CSA-Z767-17</a:t>
            </a:r>
            <a:br>
              <a:rPr lang="en-CA" sz="3600" dirty="0"/>
            </a:br>
            <a:br>
              <a:rPr lang="en-CA" sz="1050" dirty="0"/>
            </a:br>
            <a:r>
              <a:rPr lang="en-CA" sz="2700" dirty="0"/>
              <a:t>Examples of Process Safety Information Required</a:t>
            </a:r>
            <a:br>
              <a:rPr lang="en-CA" sz="3600" dirty="0"/>
            </a:br>
            <a:endParaRPr lang="en-C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2481"/>
              </p:ext>
            </p:extLst>
          </p:nvPr>
        </p:nvGraphicFramePr>
        <p:xfrm>
          <a:off x="457200" y="1340768"/>
          <a:ext cx="8219256" cy="5069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8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188">
                <a:tc>
                  <a:txBody>
                    <a:bodyPr/>
                    <a:lstStyle/>
                    <a:p>
                      <a:r>
                        <a:rPr lang="en-CA" sz="1050" dirty="0"/>
                        <a:t>Drawings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 err="1"/>
                        <a:t>P&amp;IDs</a:t>
                      </a:r>
                      <a:endParaRPr lang="en-CA" sz="105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Area</a:t>
                      </a:r>
                      <a:r>
                        <a:rPr lang="en-CA" sz="1050" baseline="0" dirty="0"/>
                        <a:t> electrical classification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Safety plot plan with fire protection equipment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Flame and flammable gas detection layout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Toxic gas detection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Cause and effects diagrams and logic narratives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Ventilation and systems design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641">
                <a:tc>
                  <a:txBody>
                    <a:bodyPr/>
                    <a:lstStyle/>
                    <a:p>
                      <a:r>
                        <a:rPr lang="en-CA" sz="1050" dirty="0"/>
                        <a:t>Data</a:t>
                      </a:r>
                      <a:r>
                        <a:rPr lang="en-CA" sz="1050" baseline="0" dirty="0"/>
                        <a:t> Sheets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Instrument data sheets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Mechanical safety</a:t>
                      </a:r>
                      <a:r>
                        <a:rPr lang="en-CA" sz="1050" baseline="0" dirty="0"/>
                        <a:t> systems: </a:t>
                      </a:r>
                      <a:r>
                        <a:rPr lang="en-CA" sz="1050" baseline="0" dirty="0" err="1"/>
                        <a:t>PSV</a:t>
                      </a:r>
                      <a:r>
                        <a:rPr lang="en-CA" sz="1050" baseline="0" dirty="0"/>
                        <a:t>, hardwired trips, and guards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969">
                <a:tc>
                  <a:txBody>
                    <a:bodyPr/>
                    <a:lstStyle/>
                    <a:p>
                      <a:r>
                        <a:rPr lang="en-CA" sz="1050" dirty="0"/>
                        <a:t>Lists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Line designation</a:t>
                      </a:r>
                      <a:r>
                        <a:rPr lang="en-CA" sz="1050" baseline="0" dirty="0"/>
                        <a:t>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Equipment lists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Valve locking lists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Designation of process safety-critical equipment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Process interlocks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CA" sz="1050" dirty="0"/>
                        <a:t>Standards and Codes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Design codes</a:t>
                      </a:r>
                      <a:r>
                        <a:rPr lang="en-CA" sz="1050" baseline="0" dirty="0"/>
                        <a:t> and standards employed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SIS and SIF (safety requirements specification)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Overpressure protection by system design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860">
                <a:tc>
                  <a:txBody>
                    <a:bodyPr/>
                    <a:lstStyle/>
                    <a:p>
                      <a:r>
                        <a:rPr lang="en-CA" sz="1050" dirty="0"/>
                        <a:t>Reports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Materials of construction and their suitability in handling process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Corrosion hazard review</a:t>
                      </a:r>
                      <a:r>
                        <a:rPr lang="en-CA" sz="1050" baseline="0" dirty="0"/>
                        <a:t> reports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Material selection diagram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Incidents and near misses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188">
                <a:tc>
                  <a:txBody>
                    <a:bodyPr/>
                    <a:lstStyle/>
                    <a:p>
                      <a:r>
                        <a:rPr lang="en-CA" sz="1050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/>
                        <a:t>Emergency shutdown device design</a:t>
                      </a:r>
                      <a:r>
                        <a:rPr lang="en-CA" sz="1050" baseline="0" dirty="0"/>
                        <a:t> basis, valve list and test records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SIF (part of SIS) test records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Instrument grounding arrangement diagrams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Corrosion allowance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Data regarding ventilation system design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Process control systems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050" baseline="0" dirty="0"/>
                        <a:t>Critical alarms, systems, etc. 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89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CSA Definitions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/>
              <a:t>Process safety culture</a:t>
            </a:r>
            <a:r>
              <a:rPr lang="en-CA" dirty="0"/>
              <a:t> – the attitudes, values, norms, beliefs and behaviors that a particular group of people share with respect to risk and safety.</a:t>
            </a:r>
          </a:p>
          <a:p>
            <a:pPr marL="0" indent="0">
              <a:buNone/>
            </a:pPr>
            <a:r>
              <a:rPr lang="en-CA" sz="2300" b="1" dirty="0"/>
              <a:t>Note: </a:t>
            </a:r>
            <a:r>
              <a:rPr lang="en-CA" sz="2300" i="1" dirty="0"/>
              <a:t>the essence of a positive culture is to bring continuous, positive improvements to process safety through a PSM program.</a:t>
            </a:r>
          </a:p>
          <a:p>
            <a:pPr marL="0" indent="0">
              <a:buNone/>
            </a:pPr>
            <a:endParaRPr lang="en-CA" sz="2300" i="1" dirty="0"/>
          </a:p>
          <a:p>
            <a:pPr marL="0" indent="0">
              <a:buNone/>
            </a:pPr>
            <a:r>
              <a:rPr lang="en-CA" b="1" dirty="0"/>
              <a:t>Safety Instrumented system</a:t>
            </a:r>
            <a:r>
              <a:rPr lang="en-CA" dirty="0"/>
              <a:t> – a distinct reliable system used to safeguard a process to prevent a catastrophic release of toxic, flammable or explosive chemicals </a:t>
            </a:r>
            <a:r>
              <a:rPr lang="en-CA" sz="3000" dirty="0"/>
              <a:t>[</a:t>
            </a:r>
            <a:r>
              <a:rPr lang="en-CA" sz="3000" dirty="0" err="1"/>
              <a:t>IEC</a:t>
            </a:r>
            <a:r>
              <a:rPr lang="en-CA" sz="3000" dirty="0"/>
              <a:t> 61508-1]. </a:t>
            </a:r>
          </a:p>
          <a:p>
            <a:pPr marL="0" indent="0">
              <a:buNone/>
            </a:pPr>
            <a:r>
              <a:rPr lang="en-CA" sz="2300" b="1" dirty="0"/>
              <a:t>Note: </a:t>
            </a:r>
            <a:r>
              <a:rPr lang="en-CA" sz="2300" i="1" dirty="0"/>
              <a:t>a SIS loop is a system composed of sensors, logic solvers, and final control elements for the purpose of taking a process to a safe state, when predetermined conditions are violated [Adopted from: ISA S84.00.01].</a:t>
            </a:r>
          </a:p>
          <a:p>
            <a:pPr marL="0" indent="0">
              <a:buNone/>
            </a:pPr>
            <a:endParaRPr lang="en-CA" sz="2300" i="1" dirty="0"/>
          </a:p>
          <a:p>
            <a:pPr marL="0" indent="0">
              <a:buNone/>
            </a:pPr>
            <a:r>
              <a:rPr lang="en-CA" sz="3000" b="1" dirty="0"/>
              <a:t>Shutdown key</a:t>
            </a:r>
            <a:r>
              <a:rPr lang="en-CA" sz="3000" dirty="0"/>
              <a:t> – a specialized table presenting process deviations (or causes) in rows and a set of process responses (or effects) in columns.</a:t>
            </a:r>
          </a:p>
          <a:p>
            <a:pPr marL="0" indent="0">
              <a:buNone/>
            </a:pPr>
            <a:r>
              <a:rPr lang="en-CA" sz="2300" b="1" dirty="0"/>
              <a:t>Note: </a:t>
            </a:r>
            <a:r>
              <a:rPr lang="en-CA" sz="2300" i="1" dirty="0"/>
              <a:t>the intersection cell in the matrix defines relationship between the cause and the effect.</a:t>
            </a:r>
            <a:endParaRPr lang="en-CA" sz="2300" b="1" dirty="0"/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62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CSA Definitions of Interest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b="1" dirty="0"/>
              <a:t>Worst credible scenario</a:t>
            </a:r>
            <a:r>
              <a:rPr lang="en-CA" sz="2200" dirty="0"/>
              <a:t> – the event scenario which has the highest consequence, and which is reasonably plausible in comparison with the facility risk threshold.</a:t>
            </a:r>
          </a:p>
          <a:p>
            <a:pPr marL="0" indent="0">
              <a:buNone/>
            </a:pPr>
            <a:endParaRPr lang="en-CA" sz="1600" b="1" dirty="0"/>
          </a:p>
          <a:p>
            <a:pPr marL="0" indent="0">
              <a:buNone/>
            </a:pPr>
            <a:r>
              <a:rPr lang="en-CA" sz="2200" b="1" dirty="0"/>
              <a:t>Human factors</a:t>
            </a:r>
            <a:r>
              <a:rPr lang="en-CA" sz="2200" dirty="0"/>
              <a:t> – the design and evaluation of tasks, jobs, environments, and systems to optimize them with human wellbeing performance.</a:t>
            </a:r>
          </a:p>
          <a:p>
            <a:pPr marL="0" indent="0">
              <a:buNone/>
            </a:pPr>
            <a:r>
              <a:rPr lang="en-CA" sz="1600" b="1" dirty="0"/>
              <a:t>Note</a:t>
            </a:r>
            <a:r>
              <a:rPr lang="en-CA" sz="1600" dirty="0"/>
              <a:t>: </a:t>
            </a:r>
            <a:r>
              <a:rPr lang="en-CA" sz="1600" i="1" dirty="0"/>
              <a:t>it is intended to ensure work environments are compatible with human needs and limits and abilities.</a:t>
            </a:r>
            <a:endParaRPr lang="en-CA" sz="1600" b="1" i="1" dirty="0"/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57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How to Achieve</a:t>
            </a:r>
            <a:br>
              <a:rPr lang="en-CA" dirty="0"/>
            </a:br>
            <a:r>
              <a:rPr lang="en-CA" dirty="0"/>
              <a:t>TSSA Path 2 RSMP Compliance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Figure out the CSA Z767 Standard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Assemble the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Institute the Required PSM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Do the Risk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Prepare the Necessary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Put All of the Above Into the RSMP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Conduct Staff Orientation and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Submit the RSMP to TSSA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Review and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Acceptance by TSSA</a:t>
            </a:r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57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PSM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100" dirty="0"/>
              <a:t>Overall PSM Policy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Conduct of Operations Policy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Maintenance, Inspection and Testing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New Project and Management of Change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Training and Competency Policy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Incident Reporting and Investigation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Key Performance Indicators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100" dirty="0"/>
              <a:t>Audit Policy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pic>
        <p:nvPicPr>
          <p:cNvPr id="4" name="Picture 2" descr="Image result for TS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4703"/>
            <a:ext cx="1176065" cy="11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AB5C-96E5-4354-A21B-55F61BEE2BF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4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886</Words>
  <Application>Microsoft Office PowerPoint</Application>
  <PresentationFormat>On-screen Show (4:3)</PresentationFormat>
  <Paragraphs>180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TSSA’s Operating Engineers Safety Program</vt:lpstr>
      <vt:lpstr>Current Regulation: Staffing Based on kW</vt:lpstr>
      <vt:lpstr>Path 2 RSMP</vt:lpstr>
      <vt:lpstr>CSA-Z767-17 Process Safety Management  Pillars and Elements</vt:lpstr>
      <vt:lpstr>CSA-Z767-17  Examples of Process Safety Information Required </vt:lpstr>
      <vt:lpstr>CSA Definitions of Interest</vt:lpstr>
      <vt:lpstr>CSA Definitions of Interest Cont. </vt:lpstr>
      <vt:lpstr>How to Achieve TSSA Path 2 RSMP Compliance </vt:lpstr>
      <vt:lpstr>PSM Policies</vt:lpstr>
      <vt:lpstr>Risk Assessment </vt:lpstr>
      <vt:lpstr>Procedures</vt:lpstr>
      <vt:lpstr>Example RSMP Table of Contents</vt:lpstr>
      <vt:lpstr>TSSA Acceptability Distinctions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Engineers Safety Program Overview of Path 2</dc:title>
  <dc:creator>Bob</dc:creator>
  <cp:lastModifiedBy>Randel, Lowell</cp:lastModifiedBy>
  <cp:revision>15</cp:revision>
  <cp:lastPrinted>2019-09-03T20:19:05Z</cp:lastPrinted>
  <dcterms:created xsi:type="dcterms:W3CDTF">2019-09-03T15:27:19Z</dcterms:created>
  <dcterms:modified xsi:type="dcterms:W3CDTF">2019-09-30T19:45:14Z</dcterms:modified>
</cp:coreProperties>
</file>