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7" r:id="rId2"/>
    <p:sldId id="279" r:id="rId3"/>
    <p:sldId id="280" r:id="rId4"/>
    <p:sldId id="282" r:id="rId5"/>
    <p:sldId id="283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5" r:id="rId15"/>
    <p:sldId id="275" r:id="rId16"/>
    <p:sldId id="276" r:id="rId17"/>
    <p:sldId id="277" r:id="rId18"/>
    <p:sldId id="297" r:id="rId19"/>
    <p:sldId id="278" r:id="rId20"/>
  </p:sldIdLst>
  <p:sldSz cx="12192000" cy="6858000"/>
  <p:notesSz cx="6858000" cy="9144000"/>
  <p:embeddedFontLst>
    <p:embeddedFont>
      <p:font typeface="Franklin Gothic Medium Cond" panose="020B0606030402020204" pitchFamily="34" charset="0"/>
      <p:regular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0D7"/>
    <a:srgbClr val="1D52A4"/>
    <a:srgbClr val="DCF0FA"/>
    <a:srgbClr val="7FD0D3"/>
    <a:srgbClr val="018201"/>
    <a:srgbClr val="90B03F"/>
    <a:srgbClr val="0050A1"/>
    <a:srgbClr val="26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30"/>
    <p:restoredTop sz="94726"/>
  </p:normalViewPr>
  <p:slideViewPr>
    <p:cSldViewPr snapToGrid="0" snapToObjects="1">
      <p:cViewPr varScale="1">
        <p:scale>
          <a:sx n="88" d="100"/>
          <a:sy n="88" d="100"/>
        </p:scale>
        <p:origin x="18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w/ GCCA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31940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Slide - Styl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4">
            <a:extLst>
              <a:ext uri="{FF2B5EF4-FFF2-40B4-BE49-F238E27FC236}">
                <a16:creationId xmlns:a16="http://schemas.microsoft.com/office/drawing/2014/main" id="{13FAEB56-9EF2-CE86-B4C9-51FCB8F7E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5587" y="1749634"/>
            <a:ext cx="2358885" cy="3358732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D52A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 data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16AB37-E432-7652-9625-F43F39183E80}"/>
              </a:ext>
            </a:extLst>
          </p:cNvPr>
          <p:cNvCxnSpPr/>
          <p:nvPr userDrawn="1"/>
        </p:nvCxnSpPr>
        <p:spPr>
          <a:xfrm>
            <a:off x="5122280" y="1609792"/>
            <a:ext cx="0" cy="3498574"/>
          </a:xfrm>
          <a:prstGeom prst="line">
            <a:avLst/>
          </a:prstGeom>
          <a:noFill/>
          <a:ln w="25400" cap="flat">
            <a:solidFill>
              <a:srgbClr val="0690D7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35E33F2D-FA41-DC44-AD6C-ED201BF6A4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80505" y="1749425"/>
            <a:ext cx="4331146" cy="3359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8727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Slide - Styl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4">
            <a:extLst>
              <a:ext uri="{FF2B5EF4-FFF2-40B4-BE49-F238E27FC236}">
                <a16:creationId xmlns:a16="http://schemas.microsoft.com/office/drawing/2014/main" id="{13FAEB56-9EF2-CE86-B4C9-51FCB8F7E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1701" y="1749634"/>
            <a:ext cx="2358885" cy="3358732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D52A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 data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16AB37-E432-7652-9625-F43F39183E80}"/>
              </a:ext>
            </a:extLst>
          </p:cNvPr>
          <p:cNvCxnSpPr/>
          <p:nvPr userDrawn="1"/>
        </p:nvCxnSpPr>
        <p:spPr>
          <a:xfrm>
            <a:off x="5238394" y="1609792"/>
            <a:ext cx="0" cy="3498574"/>
          </a:xfrm>
          <a:prstGeom prst="line">
            <a:avLst/>
          </a:prstGeom>
          <a:noFill/>
          <a:ln w="25400" cap="flat">
            <a:solidFill>
              <a:srgbClr val="0690D7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D7F616F-47AC-0316-1B81-3E5ADA4D1C4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42644" y="1749425"/>
            <a:ext cx="4138386" cy="3359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2031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4">
            <a:extLst>
              <a:ext uri="{FF2B5EF4-FFF2-40B4-BE49-F238E27FC236}">
                <a16:creationId xmlns:a16="http://schemas.microsoft.com/office/drawing/2014/main" id="{63B19006-FEB1-7BE7-5F97-3BEAE5067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970" y="0"/>
            <a:ext cx="1132006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D52A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7A726DE-546A-D5E6-48DE-EFD0B91B5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970" y="1672789"/>
            <a:ext cx="11320060" cy="427806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9688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32665713-5AA6-9D2D-6CA2-54A1DF747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970" y="0"/>
            <a:ext cx="1132006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D52A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9E6779B-B2AB-EFF1-5F3F-635B4349D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970" y="1672789"/>
            <a:ext cx="11320060" cy="427806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562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0DE4FCE6-BE9D-B0B3-703C-C04FC5B13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970" y="0"/>
            <a:ext cx="1132006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D52A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41D863B-53BA-E777-09C1-113C65891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970" y="1672789"/>
            <a:ext cx="11320060" cy="427806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6463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tinum Spons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4471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Spons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17518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lver Spons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16381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onze Spons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7081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Partners and Strategic Allian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410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34">
            <a:extLst>
              <a:ext uri="{FF2B5EF4-FFF2-40B4-BE49-F238E27FC236}">
                <a16:creationId xmlns:a16="http://schemas.microsoft.com/office/drawing/2014/main" id="{C250B433-0B97-BD44-8387-4C7C9C68C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2181" y="3416919"/>
            <a:ext cx="7481735" cy="119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>
                <a:solidFill>
                  <a:srgbClr val="1D52A4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CE9562-13DF-934A-8825-1B49437764AF}"/>
              </a:ext>
            </a:extLst>
          </p:cNvPr>
          <p:cNvCxnSpPr/>
          <p:nvPr userDrawn="1"/>
        </p:nvCxnSpPr>
        <p:spPr>
          <a:xfrm>
            <a:off x="1132178" y="4935435"/>
            <a:ext cx="1239520" cy="0"/>
          </a:xfrm>
          <a:prstGeom prst="line">
            <a:avLst/>
          </a:prstGeom>
          <a:noFill/>
          <a:ln w="25400" cap="flat">
            <a:solidFill>
              <a:srgbClr val="0690D7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6E335F6-CD57-FC49-B37A-B9E8B5F52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2180" y="5113790"/>
            <a:ext cx="7481736" cy="473088"/>
          </a:xfrm>
          <a:prstGeom prst="rect">
            <a:avLst/>
          </a:prstGeom>
        </p:spPr>
        <p:txBody>
          <a:bodyPr/>
          <a:lstStyle>
            <a:lvl1pPr>
              <a:defRPr sz="2400" spc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EA50C14-76E2-D07C-2779-9EB0D1B29E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2180" y="5670608"/>
            <a:ext cx="7481736" cy="378493"/>
          </a:xfrm>
          <a:prstGeom prst="rect">
            <a:avLst/>
          </a:prstGeom>
        </p:spPr>
        <p:txBody>
          <a:bodyPr/>
          <a:lstStyle>
            <a:lvl1pPr>
              <a:defRPr sz="1600" spc="0">
                <a:solidFill>
                  <a:srgbClr val="0690D7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136135879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A8CF64D5-1D14-2343-960A-48C1743CD4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0" y="0"/>
            <a:ext cx="1625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943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34">
            <a:extLst>
              <a:ext uri="{FF2B5EF4-FFF2-40B4-BE49-F238E27FC236}">
                <a16:creationId xmlns:a16="http://schemas.microsoft.com/office/drawing/2014/main" id="{C250B433-0B97-BD44-8387-4C7C9C68C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2181" y="3416919"/>
            <a:ext cx="7481735" cy="119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>
                <a:solidFill>
                  <a:srgbClr val="1D52A4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CE9562-13DF-934A-8825-1B49437764AF}"/>
              </a:ext>
            </a:extLst>
          </p:cNvPr>
          <p:cNvCxnSpPr/>
          <p:nvPr userDrawn="1"/>
        </p:nvCxnSpPr>
        <p:spPr>
          <a:xfrm>
            <a:off x="1132178" y="4935435"/>
            <a:ext cx="1239520" cy="0"/>
          </a:xfrm>
          <a:prstGeom prst="line">
            <a:avLst/>
          </a:prstGeom>
          <a:noFill/>
          <a:ln w="25400" cap="flat">
            <a:solidFill>
              <a:srgbClr val="0690D7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6E335F6-CD57-FC49-B37A-B9E8B5F52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2180" y="5113790"/>
            <a:ext cx="7481736" cy="473088"/>
          </a:xfrm>
          <a:prstGeom prst="rect">
            <a:avLst/>
          </a:prstGeom>
        </p:spPr>
        <p:txBody>
          <a:bodyPr/>
          <a:lstStyle>
            <a:lvl1pPr>
              <a:defRPr sz="2400" spc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EA50C14-76E2-D07C-2779-9EB0D1B29E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2180" y="5670608"/>
            <a:ext cx="7481736" cy="378493"/>
          </a:xfrm>
          <a:prstGeom prst="rect">
            <a:avLst/>
          </a:prstGeom>
        </p:spPr>
        <p:txBody>
          <a:bodyPr/>
          <a:lstStyle>
            <a:lvl1pPr>
              <a:defRPr sz="1600" spc="0">
                <a:solidFill>
                  <a:srgbClr val="0690D7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16307153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Speaker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34">
            <a:extLst>
              <a:ext uri="{FF2B5EF4-FFF2-40B4-BE49-F238E27FC236}">
                <a16:creationId xmlns:a16="http://schemas.microsoft.com/office/drawing/2014/main" id="{C250B433-0B97-BD44-8387-4C7C9C68C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3866" y="3689926"/>
            <a:ext cx="5364075" cy="101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>
                <a:solidFill>
                  <a:srgbClr val="1D52A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6E335F6-CD57-FC49-B37A-B9E8B5F52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3866" y="4700250"/>
            <a:ext cx="4953696" cy="709514"/>
          </a:xfrm>
          <a:prstGeom prst="rect">
            <a:avLst/>
          </a:prstGeom>
        </p:spPr>
        <p:txBody>
          <a:bodyPr/>
          <a:lstStyle>
            <a:lvl1pPr>
              <a:defRPr sz="1800" spc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C83FEFF-0D8A-EDA0-7FD6-547EF454F5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4148" y="3450669"/>
            <a:ext cx="2170114" cy="21701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556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Speak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34">
            <a:extLst>
              <a:ext uri="{FF2B5EF4-FFF2-40B4-BE49-F238E27FC236}">
                <a16:creationId xmlns:a16="http://schemas.microsoft.com/office/drawing/2014/main" id="{C250B433-0B97-BD44-8387-4C7C9C68C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3866" y="3689926"/>
            <a:ext cx="5364075" cy="101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>
                <a:solidFill>
                  <a:srgbClr val="1D52A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6E335F6-CD57-FC49-B37A-B9E8B5F52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3866" y="4700250"/>
            <a:ext cx="4953696" cy="709514"/>
          </a:xfrm>
          <a:prstGeom prst="rect">
            <a:avLst/>
          </a:prstGeom>
        </p:spPr>
        <p:txBody>
          <a:bodyPr/>
          <a:lstStyle>
            <a:lvl1pPr>
              <a:defRPr sz="1800" spc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C83FEFF-0D8A-EDA0-7FD6-547EF454F5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4148" y="3450669"/>
            <a:ext cx="2170114" cy="21701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1991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34">
            <a:extLst>
              <a:ext uri="{FF2B5EF4-FFF2-40B4-BE49-F238E27FC236}">
                <a16:creationId xmlns:a16="http://schemas.microsoft.com/office/drawing/2014/main" id="{C250B433-0B97-BD44-8387-4C7C9C68C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674" y="4930883"/>
            <a:ext cx="1748761" cy="806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400">
                <a:solidFill>
                  <a:srgbClr val="1D52A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6E335F6-CD57-FC49-B37A-B9E8B5F52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673" y="5807948"/>
            <a:ext cx="1748761" cy="452176"/>
          </a:xfrm>
          <a:prstGeom prst="rect">
            <a:avLst/>
          </a:prstGeom>
        </p:spPr>
        <p:txBody>
          <a:bodyPr/>
          <a:lstStyle>
            <a:lvl1pPr algn="ctr">
              <a:defRPr sz="1800" spc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748ACF-8508-FD81-D003-5EE42B6CF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6440" y="5807948"/>
            <a:ext cx="1748761" cy="452176"/>
          </a:xfrm>
          <a:prstGeom prst="rect">
            <a:avLst/>
          </a:prstGeom>
        </p:spPr>
        <p:txBody>
          <a:bodyPr/>
          <a:lstStyle>
            <a:lvl1pPr algn="ctr">
              <a:defRPr sz="1800" spc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97B5643-E615-686F-13C9-FDB94C8083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6207" y="5807948"/>
            <a:ext cx="1748761" cy="452176"/>
          </a:xfrm>
          <a:prstGeom prst="rect">
            <a:avLst/>
          </a:prstGeom>
        </p:spPr>
        <p:txBody>
          <a:bodyPr/>
          <a:lstStyle>
            <a:lvl1pPr algn="ctr">
              <a:defRPr sz="1800" spc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59F69A0-4F91-AC68-AD93-F99750EA5A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7085" y="4931387"/>
            <a:ext cx="1747837" cy="80622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1EABB26C-0B9D-1A1A-8CAD-7B6E69B4F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6804" y="4931387"/>
            <a:ext cx="1747837" cy="80622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E48EAA2-618B-A45E-6A6D-16E76A0128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6673" y="2947573"/>
            <a:ext cx="1748761" cy="17487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54CDC6B-3C6F-DC7A-AEFD-3B1EA9E140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36441" y="2947573"/>
            <a:ext cx="1748761" cy="17487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D84D39-1C38-91DC-B54F-E4D1535047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6159" y="2947573"/>
            <a:ext cx="1748761" cy="17487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CC7D6E-84FD-ECB1-AE26-F5C45E4D02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5974" y="5807948"/>
            <a:ext cx="1748761" cy="452176"/>
          </a:xfrm>
          <a:prstGeom prst="rect">
            <a:avLst/>
          </a:prstGeom>
        </p:spPr>
        <p:txBody>
          <a:bodyPr/>
          <a:lstStyle>
            <a:lvl1pPr algn="ctr">
              <a:defRPr sz="1800" spc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59A08C81-2307-8118-B4CF-DB1BA7A857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6571" y="4931387"/>
            <a:ext cx="1747837" cy="80622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95860D1-74E0-8100-F86A-0C7FD8B7EAB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85926" y="2947573"/>
            <a:ext cx="1748761" cy="17487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69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34">
            <a:extLst>
              <a:ext uri="{FF2B5EF4-FFF2-40B4-BE49-F238E27FC236}">
                <a16:creationId xmlns:a16="http://schemas.microsoft.com/office/drawing/2014/main" id="{C250B433-0B97-BD44-8387-4C7C9C68C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0617" y="2841413"/>
            <a:ext cx="4421669" cy="642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>
                <a:solidFill>
                  <a:srgbClr val="1D52A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6E335F6-CD57-FC49-B37A-B9E8B5F52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0616" y="3555378"/>
            <a:ext cx="4421669" cy="452176"/>
          </a:xfrm>
          <a:prstGeom prst="rect">
            <a:avLst/>
          </a:prstGeom>
        </p:spPr>
        <p:txBody>
          <a:bodyPr/>
          <a:lstStyle>
            <a:lvl1pPr algn="l">
              <a:defRPr sz="1800" spc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748ACF-8508-FD81-D003-5EE42B6CF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9431" y="5648292"/>
            <a:ext cx="4421669" cy="452176"/>
          </a:xfrm>
          <a:prstGeom prst="rect">
            <a:avLst/>
          </a:prstGeom>
        </p:spPr>
        <p:txBody>
          <a:bodyPr/>
          <a:lstStyle>
            <a:lvl1pPr algn="l">
              <a:defRPr sz="1800" spc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900">
                <a:solidFill>
                  <a:srgbClr val="0690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59F69A0-4F91-AC68-AD93-F99750EA5A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076" y="4934858"/>
            <a:ext cx="4419332" cy="643094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E48EAA2-618B-A45E-6A6D-16E76A0128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6673" y="2669868"/>
            <a:ext cx="1711078" cy="171107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54CDC6B-3C6F-DC7A-AEFD-3B1EA9E140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6673" y="4617154"/>
            <a:ext cx="1711078" cy="171107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200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llag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00FBB401-F866-BD6B-566A-B6DFC918F7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1" y="1690688"/>
            <a:ext cx="4691743" cy="422433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586D6DF-0282-CD27-77FB-865121A7E5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35832" y="3903928"/>
            <a:ext cx="2468880" cy="201168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7A07872F-1137-690C-5DBC-3F24650A77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35832" y="1664311"/>
            <a:ext cx="2468880" cy="201168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Title 14">
            <a:extLst>
              <a:ext uri="{FF2B5EF4-FFF2-40B4-BE49-F238E27FC236}">
                <a16:creationId xmlns:a16="http://schemas.microsoft.com/office/drawing/2014/main" id="{2E913D0A-08B4-0D13-C0C5-2696A7165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1044811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D52A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228802-BBCE-5736-BF60-A432F206ED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85200" y="1663700"/>
            <a:ext cx="2701119" cy="4251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  <a:lvl3pPr marL="0" marR="0" indent="0" algn="l" defTabSz="914400" rtl="0" eaLnBrk="1" fontAlgn="auto" latinLnBrk="0" hangingPunct="1">
              <a:lnSpc>
                <a:spcPts val="19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​"/>
              <a:tabLst/>
              <a:defRPr sz="1400"/>
            </a:lvl3pPr>
          </a:lstStyle>
          <a:p>
            <a:pPr marL="0" marR="0" lvl="2" indent="0" algn="l" defTabSz="914400" rtl="0" eaLnBrk="1" fontAlgn="auto" latinLnBrk="0" hangingPunct="1">
              <a:lnSpc>
                <a:spcPts val="19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b="1" dirty="0">
                <a:solidFill>
                  <a:srgbClr val="1D52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callout can look like this.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2" indent="0" algn="l" defTabSz="914400" rtl="0" eaLnBrk="1" fontAlgn="auto" latinLnBrk="0" hangingPunct="1">
              <a:lnSpc>
                <a:spcPts val="19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magna sed pulvinar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libero, sit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 eros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urna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Lorem ipsum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Lorem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magna sed pulvinar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libero, sit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 eros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urna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Lorem ipsum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2" indent="0" algn="l" defTabSz="914400" rtl="0" eaLnBrk="1" fontAlgn="auto" latinLnBrk="0" hangingPunct="1">
              <a:lnSpc>
                <a:spcPts val="19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0614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llage no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00FBB401-F866-BD6B-566A-B6DFC918F7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1" y="1690688"/>
            <a:ext cx="4691743" cy="422433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586D6DF-0282-CD27-77FB-865121A7E5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9251" y="4027753"/>
            <a:ext cx="2468880" cy="188727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7A07872F-1137-690C-5DBC-3F24650A77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39251" y="1664311"/>
            <a:ext cx="2468880" cy="188727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Title 14">
            <a:extLst>
              <a:ext uri="{FF2B5EF4-FFF2-40B4-BE49-F238E27FC236}">
                <a16:creationId xmlns:a16="http://schemas.microsoft.com/office/drawing/2014/main" id="{2E913D0A-08B4-0D13-C0C5-2696A7165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1044811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D52A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DABC995-C9C0-4182-272A-5A4BE1F8C6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17439" y="1677500"/>
            <a:ext cx="2468880" cy="425071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7563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Placeholder 50">
            <a:extLst>
              <a:ext uri="{FF2B5EF4-FFF2-40B4-BE49-F238E27FC236}">
                <a16:creationId xmlns:a16="http://schemas.microsoft.com/office/drawing/2014/main" id="{7E4EAF47-495D-D040-B1EF-62A63460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9" y="365129"/>
            <a:ext cx="11157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hangingPunct="1"/>
            <a:r>
              <a:rPr lang="en-US" dirty="0"/>
              <a:t>Slide Title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F0904D24-2DAB-7D43-9AE1-4DB501CA4D76}"/>
              </a:ext>
            </a:extLst>
          </p:cNvPr>
          <p:cNvSpPr txBox="1">
            <a:spLocks/>
          </p:cNvSpPr>
          <p:nvPr userDrawn="1"/>
        </p:nvSpPr>
        <p:spPr>
          <a:xfrm>
            <a:off x="530091" y="2055817"/>
            <a:ext cx="11157956" cy="4211637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50A1"/>
                </a:solidFill>
                <a:uFillTx/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Calibri"/>
                <a:sym typeface="Calibri"/>
              </a:defRPr>
            </a:lvl1pPr>
            <a:lvl2pPr marL="285750" marR="0" indent="-28575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50A1"/>
                </a:solidFill>
                <a:uFillTx/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Calibri"/>
                <a:sym typeface="Calibri"/>
              </a:defRPr>
            </a:lvl2pPr>
            <a:lvl3pPr marL="342900" marR="0" indent="-3429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50A1"/>
                </a:solidFill>
                <a:uFillTx/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Calibri"/>
                <a:sym typeface="Calibri"/>
              </a:defRPr>
            </a:lvl3pPr>
            <a:lvl4pPr marL="285750" marR="0" indent="-28575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50A1"/>
                </a:solidFill>
                <a:uFillTx/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50A1"/>
                </a:solidFill>
                <a:uFillTx/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Calibri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/>
            <a:r>
              <a:rPr lang="en-US" sz="2800" dirty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Content</a:t>
            </a:r>
          </a:p>
          <a:p>
            <a:pPr marL="192881" indent="-192881" hangingPunct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Content</a:t>
            </a:r>
          </a:p>
          <a:p>
            <a:pPr marL="313433" lvl="1" indent="-192881" hangingPunct="1"/>
            <a:r>
              <a:rPr lang="en-US" sz="2800" dirty="0">
                <a:solidFill>
                  <a:srgbClr val="1D52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Content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78" r:id="rId3"/>
    <p:sldLayoutId id="2147483667" r:id="rId4"/>
    <p:sldLayoutId id="2147483679" r:id="rId5"/>
    <p:sldLayoutId id="2147483668" r:id="rId6"/>
    <p:sldLayoutId id="2147483682" r:id="rId7"/>
    <p:sldLayoutId id="2147483659" r:id="rId8"/>
    <p:sldLayoutId id="2147483684" r:id="rId9"/>
    <p:sldLayoutId id="2147483676" r:id="rId10"/>
    <p:sldLayoutId id="2147483675" r:id="rId11"/>
    <p:sldLayoutId id="2147483674" r:id="rId12"/>
    <p:sldLayoutId id="2147483686" r:id="rId13"/>
    <p:sldLayoutId id="2147483661" r:id="rId14"/>
    <p:sldLayoutId id="2147483672" r:id="rId15"/>
    <p:sldLayoutId id="2147483671" r:id="rId16"/>
    <p:sldLayoutId id="2147483670" r:id="rId17"/>
    <p:sldLayoutId id="2147483687" r:id="rId18"/>
    <p:sldLayoutId id="2147483669" r:id="rId19"/>
    <p:sldLayoutId id="2147483665" r:id="rId20"/>
  </p:sldLayoutIdLst>
  <p:transition spd="med"/>
  <p:txStyles>
    <p:titleStyle>
      <a:lvl1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1D52A4"/>
          </a:solidFill>
          <a:uFillTx/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  <a:sym typeface="Calibri"/>
        </a:defRPr>
      </a:lvl1pPr>
      <a:lvl2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rgbClr val="0050A1"/>
          </a:solidFill>
          <a:uFillTx/>
          <a:latin typeface="Franklin Gothic Medium Cond" panose="020B0606030402020204" pitchFamily="34" charset="0"/>
          <a:ea typeface="Franklin Gothic Medium Cond" panose="020B0606030402020204" pitchFamily="34" charset="0"/>
          <a:cs typeface="Calibri"/>
          <a:sym typeface="Calibri"/>
        </a:defRPr>
      </a:lvl1pPr>
      <a:lvl2pPr marL="120551" marR="0" indent="-120551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760" b="0" i="0" u="none" strike="noStrike" cap="none" spc="0" baseline="0">
          <a:solidFill>
            <a:srgbClr val="0050A1"/>
          </a:solidFill>
          <a:uFillTx/>
          <a:latin typeface="Franklin Gothic Medium Cond" panose="020B0606030402020204" pitchFamily="34" charset="0"/>
          <a:ea typeface="Franklin Gothic Medium Cond" panose="020B0606030402020204" pitchFamily="34" charset="0"/>
          <a:cs typeface="Calibri"/>
          <a:sym typeface="Calibri"/>
        </a:defRPr>
      </a:lvl2pPr>
      <a:lvl3pPr marL="144661" marR="0" indent="-144661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29" b="0" i="0" u="none" strike="noStrike" cap="none" spc="0" baseline="0">
          <a:solidFill>
            <a:srgbClr val="0050A1"/>
          </a:solidFill>
          <a:uFillTx/>
          <a:latin typeface="Franklin Gothic Medium Cond" panose="020B0606030402020204" pitchFamily="34" charset="0"/>
          <a:ea typeface="Franklin Gothic Medium Cond" panose="020B0606030402020204" pitchFamily="34" charset="0"/>
          <a:cs typeface="Calibri"/>
          <a:sym typeface="Calibri"/>
        </a:defRPr>
      </a:lvl3pPr>
      <a:lvl4pPr marL="120551" marR="0" indent="-120551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760" b="0" i="0" u="none" strike="noStrike" cap="none" spc="0" baseline="0">
          <a:solidFill>
            <a:srgbClr val="0050A1"/>
          </a:solidFill>
          <a:uFillTx/>
          <a:latin typeface="Franklin Gothic Medium Cond" panose="020B0606030402020204" pitchFamily="34" charset="0"/>
          <a:ea typeface="Franklin Gothic Medium Cond" panose="020B0606030402020204" pitchFamily="34" charset="0"/>
          <a:cs typeface="Calibri"/>
          <a:sym typeface="Calibri"/>
        </a:defRPr>
      </a:lvl4pPr>
      <a:lvl5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50A1"/>
          </a:solidFill>
          <a:uFillTx/>
          <a:latin typeface="Franklin Gothic Medium Cond" panose="020B0606030402020204" pitchFamily="34" charset="0"/>
          <a:ea typeface="Franklin Gothic Medium Cond" panose="020B0606030402020204" pitchFamily="34" charset="0"/>
          <a:cs typeface="Calibri"/>
          <a:sym typeface="Calibri"/>
        </a:defRPr>
      </a:lvl5pPr>
      <a:lvl6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385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62826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1EE0-A2EA-ED5C-0015-C08A04B9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7382769-26E5-947B-B1AB-16E7E9B480F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44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D7EC3-16CA-A3A0-8094-74A54F14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6C34274-7797-4688-5BCF-BC153A10437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26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9E38-03B3-CF33-F1FF-F1845111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5C91D-532E-CEA8-F0FB-14A485BC0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030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8291-B007-6F36-00B9-A81759FE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EDC73-1D6B-9FB2-270B-B9628B692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38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3200-622D-3A77-82F4-9DF35C80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DBFE1-1D3C-0905-7CC3-D159ECCEA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4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9107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72849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09497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07567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3033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5747-B5BB-7A2B-34C0-1F77615D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865DB-CFD7-5C49-098D-DF964C007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FABFD-501B-7F51-4E73-745E1438E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184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3185-1464-5019-7C2A-D190B010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E7EC2-8EFF-3FAA-1A0A-736FD02CAE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13CFF-1D78-8C95-A511-B55EE7707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925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7A44-546F-88C2-E19A-1DF5E033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FA200-0ECA-0D84-8E9A-59DFD58F7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71D2C1-F8BE-D0CB-2952-499CB1B257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68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017D-D7B7-DFDC-9430-8979CE46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85314-8EA5-0B78-03CA-57FCB72D8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58F7E4-926A-9342-D841-F97F7E6BEB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40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912B-E870-8C3D-15DD-36A16C5E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65912-35B5-BE1E-65D5-A26A65E5C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B2F57-650E-A281-1BB9-0204BB4636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E02DC-2A41-12A0-7DA1-74C4A2173A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17FB0C-392B-D452-F539-FC27DA9301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F4E6E1-5571-CAD3-BB7B-980A0F501A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2D8A3C-955F-F294-1E27-CC42DD8C41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DF807-5C87-B711-B621-C9FCDDBB047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DFAEF20-A0A7-87DF-A4FB-AC58F0EEE8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BEF217-70EF-B03E-59D8-5438434990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F0DCD9-6805-7BE4-DF06-F1B249086F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FD3D4D-59E1-3428-857B-65D758A6EA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59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312E-79AD-7770-6847-B3CEB865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D6933-4DAB-AB21-0843-511C9F0A3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C4B97-8420-4252-5193-4074F3888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8D4CC-A96F-4CFD-0C79-E585639583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E435F4-4876-B8AB-5491-1580961ADB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51F97D-58E3-F1AE-9434-DAEEC05F21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154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C58AB3D-D3C5-DF1A-0494-E0624CA27E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C93A5-7B62-DC5D-239C-78256ECE5C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F7DC92-E966-A5B6-12FD-1406D09720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6B2197-7C83-BBFB-6804-1566FDA2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344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91EF4EB-67D5-C55A-2E94-8DAACA793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90306-B533-AB64-FFB2-CB8582F4A8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FF0C4A-458A-684E-7448-718FB50EC7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DB1559-7ED1-3867-3FDF-001CA6E2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B3F4F8-3C9C-426F-22CD-9D8CC0C4B3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511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">
      <a:dk1>
        <a:srgbClr val="252828"/>
      </a:dk1>
      <a:lt1>
        <a:srgbClr val="FFFFFF"/>
      </a:lt1>
      <a:dk2>
        <a:srgbClr val="A7A7A7"/>
      </a:dk2>
      <a:lt2>
        <a:srgbClr val="535353"/>
      </a:lt2>
      <a:accent1>
        <a:srgbClr val="252828"/>
      </a:accent1>
      <a:accent2>
        <a:srgbClr val="0690D6"/>
      </a:accent2>
      <a:accent3>
        <a:srgbClr val="004FA1"/>
      </a:accent3>
      <a:accent4>
        <a:srgbClr val="7ECFD3"/>
      </a:accent4>
      <a:accent5>
        <a:srgbClr val="4BACC6"/>
      </a:accent5>
      <a:accent6>
        <a:srgbClr val="252828"/>
      </a:accent6>
      <a:hlink>
        <a:srgbClr val="0690D6"/>
      </a:hlink>
      <a:folHlink>
        <a:srgbClr val="004FA1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0</Words>
  <Application>Microsoft Macintosh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Helvetica Neue</vt:lpstr>
      <vt:lpstr>Calibri</vt:lpstr>
      <vt:lpstr>Franklin Gothic Medium Cond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Costello, Megan</dc:creator>
  <cp:lastModifiedBy>chelsie nye</cp:lastModifiedBy>
  <cp:revision>69</cp:revision>
  <dcterms:modified xsi:type="dcterms:W3CDTF">2025-07-15T18:52:51Z</dcterms:modified>
</cp:coreProperties>
</file>