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Franklin Gothic Medium Cond" panose="020B0606030402020204" pitchFamily="34" charset="0"/>
      <p:regular r:id="rId27"/>
    </p:embeddedFont>
    <p:embeddedFont>
      <p:font typeface="Tahoma" panose="020B0604030504040204" pitchFamily="34" charset="0"/>
      <p:regular r:id="rId28"/>
      <p:bold r:id="rId2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0D7"/>
    <a:srgbClr val="1D52A4"/>
    <a:srgbClr val="2A587A"/>
    <a:srgbClr val="35756A"/>
    <a:srgbClr val="DCF0FA"/>
    <a:srgbClr val="7FD0D3"/>
    <a:srgbClr val="018201"/>
    <a:srgbClr val="90B03F"/>
    <a:srgbClr val="0050A1"/>
    <a:srgbClr val="26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9"/>
    <p:restoredTop sz="94647"/>
  </p:normalViewPr>
  <p:slideViewPr>
    <p:cSldViewPr snapToGrid="0" snapToObjects="1">
      <p:cViewPr>
        <p:scale>
          <a:sx n="53" d="100"/>
          <a:sy n="53" d="100"/>
        </p:scale>
        <p:origin x="1704" y="1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07591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 Speakers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5741435" y="1508135"/>
            <a:ext cx="4421669" cy="642986"/>
          </a:xfrm>
          <a:prstGeom prst="rect">
            <a:avLst/>
          </a:prstGeom>
        </p:spPr>
        <p:txBody>
          <a:bodyPr vert="horz" lIns="91440" tIns="45720" rIns="91440" bIns="45720" rtlCol="0" anchor="ctr">
            <a:noAutofit/>
          </a:bodyPr>
          <a:lstStyle>
            <a:lvl1pPr algn="l">
              <a:defRPr sz="2400">
                <a:solidFill>
                  <a:srgbClr val="0690D7"/>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5741434" y="2222100"/>
            <a:ext cx="4421669" cy="452176"/>
          </a:xfrm>
          <a:prstGeom prst="rect">
            <a:avLst/>
          </a:prstGeom>
        </p:spPr>
        <p:txBody>
          <a:bodyPr/>
          <a:lstStyle>
            <a:lvl1pPr algn="l">
              <a:defRPr sz="1800" spc="0">
                <a:solidFill>
                  <a:srgbClr val="0690D7"/>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2" name="Text Placeholder 10">
            <a:extLst>
              <a:ext uri="{FF2B5EF4-FFF2-40B4-BE49-F238E27FC236}">
                <a16:creationId xmlns:a16="http://schemas.microsoft.com/office/drawing/2014/main" id="{EB748ACF-8508-FD81-D003-5EE42B6CFD21}"/>
              </a:ext>
            </a:extLst>
          </p:cNvPr>
          <p:cNvSpPr>
            <a:spLocks noGrp="1"/>
          </p:cNvSpPr>
          <p:nvPr>
            <p:ph type="body" sz="quarter" idx="12" hasCustomPrompt="1"/>
          </p:nvPr>
        </p:nvSpPr>
        <p:spPr>
          <a:xfrm>
            <a:off x="5730249" y="4906983"/>
            <a:ext cx="4421669" cy="452176"/>
          </a:xfrm>
          <a:prstGeom prst="rect">
            <a:avLst/>
          </a:prstGeom>
        </p:spPr>
        <p:txBody>
          <a:bodyPr/>
          <a:lstStyle>
            <a:lvl1pPr algn="l">
              <a:defRPr sz="1800" spc="0">
                <a:solidFill>
                  <a:srgbClr val="0690D7"/>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4" name="Text Placeholder 23">
            <a:extLst>
              <a:ext uri="{FF2B5EF4-FFF2-40B4-BE49-F238E27FC236}">
                <a16:creationId xmlns:a16="http://schemas.microsoft.com/office/drawing/2014/main" id="{C59F69A0-4F91-AC68-AD93-F99750EA5A84}"/>
              </a:ext>
            </a:extLst>
          </p:cNvPr>
          <p:cNvSpPr>
            <a:spLocks noGrp="1"/>
          </p:cNvSpPr>
          <p:nvPr>
            <p:ph type="body" sz="quarter" idx="16" hasCustomPrompt="1"/>
          </p:nvPr>
        </p:nvSpPr>
        <p:spPr>
          <a:xfrm>
            <a:off x="5730894" y="4193549"/>
            <a:ext cx="4419332" cy="643094"/>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2743200" y="988190"/>
            <a:ext cx="2325865" cy="2325862"/>
          </a:xfrm>
          <a:prstGeom prst="ellipse">
            <a:avLst/>
          </a:prstGeom>
          <a:solidFill>
            <a:schemeClr val="bg1">
              <a:lumMod val="85000"/>
            </a:schemeClr>
          </a:solidFill>
        </p:spPr>
        <p:txBody>
          <a:bodyPr/>
          <a:lstStyle/>
          <a:p>
            <a:endParaRPr lang="en-US" dirty="0"/>
          </a:p>
        </p:txBody>
      </p:sp>
      <p:sp>
        <p:nvSpPr>
          <p:cNvPr id="3" name="Picture Placeholder 7">
            <a:extLst>
              <a:ext uri="{FF2B5EF4-FFF2-40B4-BE49-F238E27FC236}">
                <a16:creationId xmlns:a16="http://schemas.microsoft.com/office/drawing/2014/main" id="{C54CDC6B-3C6F-DC7A-AEFD-3B1EA9E14052}"/>
              </a:ext>
            </a:extLst>
          </p:cNvPr>
          <p:cNvSpPr>
            <a:spLocks noGrp="1"/>
          </p:cNvSpPr>
          <p:nvPr>
            <p:ph type="pic" sz="quarter" idx="19"/>
          </p:nvPr>
        </p:nvSpPr>
        <p:spPr>
          <a:xfrm>
            <a:off x="2743200" y="3601580"/>
            <a:ext cx="2325865" cy="2325862"/>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2600202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Speakers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5741435" y="1508135"/>
            <a:ext cx="4421669" cy="642986"/>
          </a:xfrm>
          <a:prstGeom prst="rect">
            <a:avLst/>
          </a:prstGeom>
        </p:spPr>
        <p:txBody>
          <a:bodyPr vert="horz" lIns="91440" tIns="45720" rIns="91440" bIns="45720" rtlCol="0" anchor="ctr">
            <a:noAutofit/>
          </a:bodyPr>
          <a:lstStyle>
            <a:lvl1pPr algn="l">
              <a:defRPr sz="2400">
                <a:solidFill>
                  <a:srgbClr val="1D52A4"/>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5741434" y="2222100"/>
            <a:ext cx="4421669" cy="452176"/>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2" name="Text Placeholder 10">
            <a:extLst>
              <a:ext uri="{FF2B5EF4-FFF2-40B4-BE49-F238E27FC236}">
                <a16:creationId xmlns:a16="http://schemas.microsoft.com/office/drawing/2014/main" id="{EB748ACF-8508-FD81-D003-5EE42B6CFD21}"/>
              </a:ext>
            </a:extLst>
          </p:cNvPr>
          <p:cNvSpPr>
            <a:spLocks noGrp="1"/>
          </p:cNvSpPr>
          <p:nvPr>
            <p:ph type="body" sz="quarter" idx="12" hasCustomPrompt="1"/>
          </p:nvPr>
        </p:nvSpPr>
        <p:spPr>
          <a:xfrm>
            <a:off x="5730249" y="4906983"/>
            <a:ext cx="4421669" cy="452176"/>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4" name="Text Placeholder 23">
            <a:extLst>
              <a:ext uri="{FF2B5EF4-FFF2-40B4-BE49-F238E27FC236}">
                <a16:creationId xmlns:a16="http://schemas.microsoft.com/office/drawing/2014/main" id="{C59F69A0-4F91-AC68-AD93-F99750EA5A84}"/>
              </a:ext>
            </a:extLst>
          </p:cNvPr>
          <p:cNvSpPr>
            <a:spLocks noGrp="1"/>
          </p:cNvSpPr>
          <p:nvPr>
            <p:ph type="body" sz="quarter" idx="16" hasCustomPrompt="1"/>
          </p:nvPr>
        </p:nvSpPr>
        <p:spPr>
          <a:xfrm>
            <a:off x="5730894" y="4193549"/>
            <a:ext cx="4419332" cy="643094"/>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2743200" y="988190"/>
            <a:ext cx="2325865" cy="2325862"/>
          </a:xfrm>
          <a:prstGeom prst="ellipse">
            <a:avLst/>
          </a:prstGeom>
          <a:solidFill>
            <a:schemeClr val="bg1">
              <a:lumMod val="85000"/>
            </a:schemeClr>
          </a:solidFill>
        </p:spPr>
        <p:txBody>
          <a:bodyPr/>
          <a:lstStyle/>
          <a:p>
            <a:endParaRPr lang="en-US" dirty="0"/>
          </a:p>
        </p:txBody>
      </p:sp>
      <p:sp>
        <p:nvSpPr>
          <p:cNvPr id="3" name="Picture Placeholder 7">
            <a:extLst>
              <a:ext uri="{FF2B5EF4-FFF2-40B4-BE49-F238E27FC236}">
                <a16:creationId xmlns:a16="http://schemas.microsoft.com/office/drawing/2014/main" id="{C54CDC6B-3C6F-DC7A-AEFD-3B1EA9E14052}"/>
              </a:ext>
            </a:extLst>
          </p:cNvPr>
          <p:cNvSpPr>
            <a:spLocks noGrp="1"/>
          </p:cNvSpPr>
          <p:nvPr>
            <p:ph type="pic" sz="quarter" idx="19"/>
          </p:nvPr>
        </p:nvSpPr>
        <p:spPr>
          <a:xfrm>
            <a:off x="2743200" y="3601580"/>
            <a:ext cx="2325865" cy="2325862"/>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288473913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 Speakers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4869239" y="1173858"/>
            <a:ext cx="4901065" cy="619193"/>
          </a:xfrm>
          <a:prstGeom prst="rect">
            <a:avLst/>
          </a:prstGeom>
        </p:spPr>
        <p:txBody>
          <a:bodyPr vert="horz" lIns="91440" tIns="45720" rIns="91440" bIns="45720" rtlCol="0" anchor="ctr">
            <a:noAutofit/>
          </a:bodyPr>
          <a:lstStyle>
            <a:lvl1pPr algn="l">
              <a:defRPr sz="2400">
                <a:solidFill>
                  <a:srgbClr val="0690D7"/>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4869239" y="1815630"/>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5" name="Text Placeholder 10">
            <a:extLst>
              <a:ext uri="{FF2B5EF4-FFF2-40B4-BE49-F238E27FC236}">
                <a16:creationId xmlns:a16="http://schemas.microsoft.com/office/drawing/2014/main" id="{397B5643-E615-686F-13C9-FDB94C80838B}"/>
              </a:ext>
            </a:extLst>
          </p:cNvPr>
          <p:cNvSpPr>
            <a:spLocks noGrp="1"/>
          </p:cNvSpPr>
          <p:nvPr>
            <p:ph type="body" sz="quarter" idx="14" hasCustomPrompt="1"/>
          </p:nvPr>
        </p:nvSpPr>
        <p:spPr>
          <a:xfrm>
            <a:off x="4869239" y="3523200"/>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5" name="Text Placeholder 23">
            <a:extLst>
              <a:ext uri="{FF2B5EF4-FFF2-40B4-BE49-F238E27FC236}">
                <a16:creationId xmlns:a16="http://schemas.microsoft.com/office/drawing/2014/main" id="{1EABB26C-0B9D-1A1A-8CAD-7B6E69B4F0BA}"/>
              </a:ext>
            </a:extLst>
          </p:cNvPr>
          <p:cNvSpPr>
            <a:spLocks noGrp="1"/>
          </p:cNvSpPr>
          <p:nvPr>
            <p:ph type="body" sz="quarter" idx="17" hasCustomPrompt="1"/>
          </p:nvPr>
        </p:nvSpPr>
        <p:spPr>
          <a:xfrm>
            <a:off x="4870533" y="2867869"/>
            <a:ext cx="4898476" cy="619297"/>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3178371" y="948995"/>
            <a:ext cx="1418520" cy="1418519"/>
          </a:xfrm>
          <a:prstGeom prst="ellipse">
            <a:avLst/>
          </a:prstGeom>
          <a:solidFill>
            <a:schemeClr val="bg1">
              <a:lumMod val="85000"/>
            </a:schemeClr>
          </a:solidFill>
        </p:spPr>
        <p:txBody>
          <a:bodyPr/>
          <a:lstStyle/>
          <a:p>
            <a:endParaRPr lang="en-US" dirty="0"/>
          </a:p>
        </p:txBody>
      </p:sp>
      <p:sp>
        <p:nvSpPr>
          <p:cNvPr id="6" name="Picture Placeholder 7">
            <a:extLst>
              <a:ext uri="{FF2B5EF4-FFF2-40B4-BE49-F238E27FC236}">
                <a16:creationId xmlns:a16="http://schemas.microsoft.com/office/drawing/2014/main" id="{87D84D39-1C38-91DC-B54F-E4D1535047DB}"/>
              </a:ext>
            </a:extLst>
          </p:cNvPr>
          <p:cNvSpPr>
            <a:spLocks noGrp="1"/>
          </p:cNvSpPr>
          <p:nvPr>
            <p:ph type="pic" sz="quarter" idx="20"/>
          </p:nvPr>
        </p:nvSpPr>
        <p:spPr>
          <a:xfrm>
            <a:off x="3179199" y="2684127"/>
            <a:ext cx="1418520" cy="1418519"/>
          </a:xfrm>
          <a:prstGeom prst="ellipse">
            <a:avLst/>
          </a:prstGeom>
          <a:solidFill>
            <a:schemeClr val="bg1">
              <a:lumMod val="85000"/>
            </a:schemeClr>
          </a:solidFill>
        </p:spPr>
        <p:txBody>
          <a:bodyPr/>
          <a:lstStyle/>
          <a:p>
            <a:endParaRPr lang="en-US" dirty="0"/>
          </a:p>
        </p:txBody>
      </p:sp>
      <p:sp>
        <p:nvSpPr>
          <p:cNvPr id="14" name="Text Placeholder 23">
            <a:extLst>
              <a:ext uri="{FF2B5EF4-FFF2-40B4-BE49-F238E27FC236}">
                <a16:creationId xmlns:a16="http://schemas.microsoft.com/office/drawing/2014/main" id="{59A08C81-2307-8118-B4CF-DB1BA7A857B5}"/>
              </a:ext>
            </a:extLst>
          </p:cNvPr>
          <p:cNvSpPr>
            <a:spLocks noGrp="1"/>
          </p:cNvSpPr>
          <p:nvPr>
            <p:ph type="body" sz="quarter" idx="22" hasCustomPrompt="1"/>
          </p:nvPr>
        </p:nvSpPr>
        <p:spPr>
          <a:xfrm>
            <a:off x="4870533" y="4690265"/>
            <a:ext cx="4898476" cy="619297"/>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 name="Text Placeholder 10">
            <a:extLst>
              <a:ext uri="{FF2B5EF4-FFF2-40B4-BE49-F238E27FC236}">
                <a16:creationId xmlns:a16="http://schemas.microsoft.com/office/drawing/2014/main" id="{5A97D53B-CF5D-FA6D-B34F-87BB6E3ED151}"/>
              </a:ext>
            </a:extLst>
          </p:cNvPr>
          <p:cNvSpPr>
            <a:spLocks noGrp="1"/>
          </p:cNvSpPr>
          <p:nvPr>
            <p:ph type="body" sz="quarter" idx="24" hasCustomPrompt="1"/>
          </p:nvPr>
        </p:nvSpPr>
        <p:spPr>
          <a:xfrm>
            <a:off x="4869239" y="5333008"/>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6" name="Picture Placeholder 7">
            <a:extLst>
              <a:ext uri="{FF2B5EF4-FFF2-40B4-BE49-F238E27FC236}">
                <a16:creationId xmlns:a16="http://schemas.microsoft.com/office/drawing/2014/main" id="{703CE1E5-5048-82BF-2318-E5B9C6691DE3}"/>
              </a:ext>
            </a:extLst>
          </p:cNvPr>
          <p:cNvSpPr>
            <a:spLocks noGrp="1"/>
          </p:cNvSpPr>
          <p:nvPr>
            <p:ph type="pic" sz="quarter" idx="27"/>
          </p:nvPr>
        </p:nvSpPr>
        <p:spPr>
          <a:xfrm>
            <a:off x="3190094" y="4428666"/>
            <a:ext cx="1418520" cy="1418519"/>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5882378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Speakers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4852912" y="1141202"/>
            <a:ext cx="4901065" cy="619193"/>
          </a:xfrm>
          <a:prstGeom prst="rect">
            <a:avLst/>
          </a:prstGeom>
        </p:spPr>
        <p:txBody>
          <a:bodyPr vert="horz" lIns="91440" tIns="45720" rIns="91440" bIns="45720" rtlCol="0" anchor="ctr">
            <a:noAutofit/>
          </a:bodyPr>
          <a:lstStyle>
            <a:lvl1pPr algn="l">
              <a:defRPr sz="2400">
                <a:solidFill>
                  <a:srgbClr val="1D52A4"/>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4852912" y="1782974"/>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5" name="Text Placeholder 10">
            <a:extLst>
              <a:ext uri="{FF2B5EF4-FFF2-40B4-BE49-F238E27FC236}">
                <a16:creationId xmlns:a16="http://schemas.microsoft.com/office/drawing/2014/main" id="{397B5643-E615-686F-13C9-FDB94C80838B}"/>
              </a:ext>
            </a:extLst>
          </p:cNvPr>
          <p:cNvSpPr>
            <a:spLocks noGrp="1"/>
          </p:cNvSpPr>
          <p:nvPr>
            <p:ph type="body" sz="quarter" idx="14" hasCustomPrompt="1"/>
          </p:nvPr>
        </p:nvSpPr>
        <p:spPr>
          <a:xfrm>
            <a:off x="4852912" y="3506873"/>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5" name="Text Placeholder 23">
            <a:extLst>
              <a:ext uri="{FF2B5EF4-FFF2-40B4-BE49-F238E27FC236}">
                <a16:creationId xmlns:a16="http://schemas.microsoft.com/office/drawing/2014/main" id="{1EABB26C-0B9D-1A1A-8CAD-7B6E69B4F0BA}"/>
              </a:ext>
            </a:extLst>
          </p:cNvPr>
          <p:cNvSpPr>
            <a:spLocks noGrp="1"/>
          </p:cNvSpPr>
          <p:nvPr>
            <p:ph type="body" sz="quarter" idx="17" hasCustomPrompt="1"/>
          </p:nvPr>
        </p:nvSpPr>
        <p:spPr>
          <a:xfrm>
            <a:off x="4854206" y="2851542"/>
            <a:ext cx="4898476" cy="619297"/>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3162044" y="916339"/>
            <a:ext cx="1418520" cy="1418519"/>
          </a:xfrm>
          <a:prstGeom prst="ellipse">
            <a:avLst/>
          </a:prstGeom>
          <a:solidFill>
            <a:schemeClr val="bg1">
              <a:lumMod val="85000"/>
            </a:schemeClr>
          </a:solidFill>
        </p:spPr>
        <p:txBody>
          <a:bodyPr/>
          <a:lstStyle/>
          <a:p>
            <a:endParaRPr lang="en-US" dirty="0"/>
          </a:p>
        </p:txBody>
      </p:sp>
      <p:sp>
        <p:nvSpPr>
          <p:cNvPr id="6" name="Picture Placeholder 7">
            <a:extLst>
              <a:ext uri="{FF2B5EF4-FFF2-40B4-BE49-F238E27FC236}">
                <a16:creationId xmlns:a16="http://schemas.microsoft.com/office/drawing/2014/main" id="{87D84D39-1C38-91DC-B54F-E4D1535047DB}"/>
              </a:ext>
            </a:extLst>
          </p:cNvPr>
          <p:cNvSpPr>
            <a:spLocks noGrp="1"/>
          </p:cNvSpPr>
          <p:nvPr>
            <p:ph type="pic" sz="quarter" idx="20"/>
          </p:nvPr>
        </p:nvSpPr>
        <p:spPr>
          <a:xfrm>
            <a:off x="3162872" y="2667800"/>
            <a:ext cx="1418520" cy="1418519"/>
          </a:xfrm>
          <a:prstGeom prst="ellipse">
            <a:avLst/>
          </a:prstGeom>
          <a:solidFill>
            <a:schemeClr val="bg1">
              <a:lumMod val="85000"/>
            </a:schemeClr>
          </a:solidFill>
        </p:spPr>
        <p:txBody>
          <a:bodyPr/>
          <a:lstStyle/>
          <a:p>
            <a:endParaRPr lang="en-US" dirty="0"/>
          </a:p>
        </p:txBody>
      </p:sp>
      <p:sp>
        <p:nvSpPr>
          <p:cNvPr id="14" name="Text Placeholder 23">
            <a:extLst>
              <a:ext uri="{FF2B5EF4-FFF2-40B4-BE49-F238E27FC236}">
                <a16:creationId xmlns:a16="http://schemas.microsoft.com/office/drawing/2014/main" id="{59A08C81-2307-8118-B4CF-DB1BA7A857B5}"/>
              </a:ext>
            </a:extLst>
          </p:cNvPr>
          <p:cNvSpPr>
            <a:spLocks noGrp="1"/>
          </p:cNvSpPr>
          <p:nvPr>
            <p:ph type="body" sz="quarter" idx="22" hasCustomPrompt="1"/>
          </p:nvPr>
        </p:nvSpPr>
        <p:spPr>
          <a:xfrm>
            <a:off x="4854206" y="4657609"/>
            <a:ext cx="4898476" cy="619297"/>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 name="Text Placeholder 10">
            <a:extLst>
              <a:ext uri="{FF2B5EF4-FFF2-40B4-BE49-F238E27FC236}">
                <a16:creationId xmlns:a16="http://schemas.microsoft.com/office/drawing/2014/main" id="{5A97D53B-CF5D-FA6D-B34F-87BB6E3ED151}"/>
              </a:ext>
            </a:extLst>
          </p:cNvPr>
          <p:cNvSpPr>
            <a:spLocks noGrp="1"/>
          </p:cNvSpPr>
          <p:nvPr>
            <p:ph type="body" sz="quarter" idx="24" hasCustomPrompt="1"/>
          </p:nvPr>
        </p:nvSpPr>
        <p:spPr>
          <a:xfrm>
            <a:off x="4852912" y="5300352"/>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6" name="Picture Placeholder 7">
            <a:extLst>
              <a:ext uri="{FF2B5EF4-FFF2-40B4-BE49-F238E27FC236}">
                <a16:creationId xmlns:a16="http://schemas.microsoft.com/office/drawing/2014/main" id="{703CE1E5-5048-82BF-2318-E5B9C6691DE3}"/>
              </a:ext>
            </a:extLst>
          </p:cNvPr>
          <p:cNvSpPr>
            <a:spLocks noGrp="1"/>
          </p:cNvSpPr>
          <p:nvPr>
            <p:ph type="pic" sz="quarter" idx="27"/>
          </p:nvPr>
        </p:nvSpPr>
        <p:spPr>
          <a:xfrm>
            <a:off x="3173767" y="4396010"/>
            <a:ext cx="1418520" cy="1418519"/>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18374999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Speakers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4869239" y="651344"/>
            <a:ext cx="4901065" cy="619193"/>
          </a:xfrm>
          <a:prstGeom prst="rect">
            <a:avLst/>
          </a:prstGeom>
        </p:spPr>
        <p:txBody>
          <a:bodyPr vert="horz" lIns="91440" tIns="45720" rIns="91440" bIns="45720" rtlCol="0" anchor="ctr">
            <a:noAutofit/>
          </a:bodyPr>
          <a:lstStyle>
            <a:lvl1pPr algn="l">
              <a:defRPr sz="2400">
                <a:solidFill>
                  <a:srgbClr val="0690D7"/>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4869239" y="1293116"/>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5" name="Text Placeholder 10">
            <a:extLst>
              <a:ext uri="{FF2B5EF4-FFF2-40B4-BE49-F238E27FC236}">
                <a16:creationId xmlns:a16="http://schemas.microsoft.com/office/drawing/2014/main" id="{397B5643-E615-686F-13C9-FDB94C80838B}"/>
              </a:ext>
            </a:extLst>
          </p:cNvPr>
          <p:cNvSpPr>
            <a:spLocks noGrp="1"/>
          </p:cNvSpPr>
          <p:nvPr>
            <p:ph type="body" sz="quarter" idx="14" hasCustomPrompt="1"/>
          </p:nvPr>
        </p:nvSpPr>
        <p:spPr>
          <a:xfrm>
            <a:off x="4869239" y="2804738"/>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5" name="Text Placeholder 23">
            <a:extLst>
              <a:ext uri="{FF2B5EF4-FFF2-40B4-BE49-F238E27FC236}">
                <a16:creationId xmlns:a16="http://schemas.microsoft.com/office/drawing/2014/main" id="{1EABB26C-0B9D-1A1A-8CAD-7B6E69B4F0BA}"/>
              </a:ext>
            </a:extLst>
          </p:cNvPr>
          <p:cNvSpPr>
            <a:spLocks noGrp="1"/>
          </p:cNvSpPr>
          <p:nvPr>
            <p:ph type="body" sz="quarter" idx="17" hasCustomPrompt="1"/>
          </p:nvPr>
        </p:nvSpPr>
        <p:spPr>
          <a:xfrm>
            <a:off x="4870533" y="2149407"/>
            <a:ext cx="4898476" cy="619297"/>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3178371" y="426481"/>
            <a:ext cx="1418520" cy="1418519"/>
          </a:xfrm>
          <a:prstGeom prst="ellipse">
            <a:avLst/>
          </a:prstGeom>
          <a:solidFill>
            <a:schemeClr val="bg1">
              <a:lumMod val="85000"/>
            </a:schemeClr>
          </a:solidFill>
        </p:spPr>
        <p:txBody>
          <a:bodyPr/>
          <a:lstStyle/>
          <a:p>
            <a:endParaRPr lang="en-US" dirty="0"/>
          </a:p>
        </p:txBody>
      </p:sp>
      <p:sp>
        <p:nvSpPr>
          <p:cNvPr id="6" name="Picture Placeholder 7">
            <a:extLst>
              <a:ext uri="{FF2B5EF4-FFF2-40B4-BE49-F238E27FC236}">
                <a16:creationId xmlns:a16="http://schemas.microsoft.com/office/drawing/2014/main" id="{87D84D39-1C38-91DC-B54F-E4D1535047DB}"/>
              </a:ext>
            </a:extLst>
          </p:cNvPr>
          <p:cNvSpPr>
            <a:spLocks noGrp="1"/>
          </p:cNvSpPr>
          <p:nvPr>
            <p:ph type="pic" sz="quarter" idx="20"/>
          </p:nvPr>
        </p:nvSpPr>
        <p:spPr>
          <a:xfrm>
            <a:off x="3179199" y="1965665"/>
            <a:ext cx="1418520" cy="1418519"/>
          </a:xfrm>
          <a:prstGeom prst="ellipse">
            <a:avLst/>
          </a:prstGeom>
          <a:solidFill>
            <a:schemeClr val="bg1">
              <a:lumMod val="85000"/>
            </a:schemeClr>
          </a:solidFill>
        </p:spPr>
        <p:txBody>
          <a:bodyPr/>
          <a:lstStyle/>
          <a:p>
            <a:endParaRPr lang="en-US" dirty="0"/>
          </a:p>
        </p:txBody>
      </p:sp>
      <p:sp>
        <p:nvSpPr>
          <p:cNvPr id="14" name="Text Placeholder 23">
            <a:extLst>
              <a:ext uri="{FF2B5EF4-FFF2-40B4-BE49-F238E27FC236}">
                <a16:creationId xmlns:a16="http://schemas.microsoft.com/office/drawing/2014/main" id="{59A08C81-2307-8118-B4CF-DB1BA7A857B5}"/>
              </a:ext>
            </a:extLst>
          </p:cNvPr>
          <p:cNvSpPr>
            <a:spLocks noGrp="1"/>
          </p:cNvSpPr>
          <p:nvPr>
            <p:ph type="body" sz="quarter" idx="22" hasCustomPrompt="1"/>
          </p:nvPr>
        </p:nvSpPr>
        <p:spPr>
          <a:xfrm>
            <a:off x="4870533" y="3759526"/>
            <a:ext cx="4898476" cy="619297"/>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 name="Text Placeholder 10">
            <a:extLst>
              <a:ext uri="{FF2B5EF4-FFF2-40B4-BE49-F238E27FC236}">
                <a16:creationId xmlns:a16="http://schemas.microsoft.com/office/drawing/2014/main" id="{5A97D53B-CF5D-FA6D-B34F-87BB6E3ED151}"/>
              </a:ext>
            </a:extLst>
          </p:cNvPr>
          <p:cNvSpPr>
            <a:spLocks noGrp="1"/>
          </p:cNvSpPr>
          <p:nvPr>
            <p:ph type="body" sz="quarter" idx="24" hasCustomPrompt="1"/>
          </p:nvPr>
        </p:nvSpPr>
        <p:spPr>
          <a:xfrm>
            <a:off x="4869239" y="4402269"/>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0" name="Text Placeholder 10">
            <a:extLst>
              <a:ext uri="{FF2B5EF4-FFF2-40B4-BE49-F238E27FC236}">
                <a16:creationId xmlns:a16="http://schemas.microsoft.com/office/drawing/2014/main" id="{ED43FA5C-7DB9-047A-EF6D-D315830AEE40}"/>
              </a:ext>
            </a:extLst>
          </p:cNvPr>
          <p:cNvSpPr>
            <a:spLocks noGrp="1"/>
          </p:cNvSpPr>
          <p:nvPr>
            <p:ph type="body" sz="quarter" idx="25" hasCustomPrompt="1"/>
          </p:nvPr>
        </p:nvSpPr>
        <p:spPr>
          <a:xfrm>
            <a:off x="4869239" y="5882570"/>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3" name="Text Placeholder 23">
            <a:extLst>
              <a:ext uri="{FF2B5EF4-FFF2-40B4-BE49-F238E27FC236}">
                <a16:creationId xmlns:a16="http://schemas.microsoft.com/office/drawing/2014/main" id="{4901FB0D-DC8E-415D-BFF3-27ACAFEC3CF2}"/>
              </a:ext>
            </a:extLst>
          </p:cNvPr>
          <p:cNvSpPr>
            <a:spLocks noGrp="1"/>
          </p:cNvSpPr>
          <p:nvPr>
            <p:ph type="body" sz="quarter" idx="26" hasCustomPrompt="1"/>
          </p:nvPr>
        </p:nvSpPr>
        <p:spPr>
          <a:xfrm>
            <a:off x="4870533" y="5239827"/>
            <a:ext cx="4898476" cy="619297"/>
          </a:xfrm>
          <a:prstGeom prst="rect">
            <a:avLst/>
          </a:prstGeom>
        </p:spPr>
        <p:txBody>
          <a:bodyPr anchor="ctr"/>
          <a:lstStyle>
            <a:lvl1pPr algn="l">
              <a:defRPr sz="2400" b="1">
                <a:solidFill>
                  <a:srgbClr val="0690D7"/>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6" name="Picture Placeholder 7">
            <a:extLst>
              <a:ext uri="{FF2B5EF4-FFF2-40B4-BE49-F238E27FC236}">
                <a16:creationId xmlns:a16="http://schemas.microsoft.com/office/drawing/2014/main" id="{703CE1E5-5048-82BF-2318-E5B9C6691DE3}"/>
              </a:ext>
            </a:extLst>
          </p:cNvPr>
          <p:cNvSpPr>
            <a:spLocks noGrp="1"/>
          </p:cNvSpPr>
          <p:nvPr>
            <p:ph type="pic" sz="quarter" idx="27"/>
          </p:nvPr>
        </p:nvSpPr>
        <p:spPr>
          <a:xfrm>
            <a:off x="3190094" y="3497927"/>
            <a:ext cx="1418520" cy="1418519"/>
          </a:xfrm>
          <a:prstGeom prst="ellipse">
            <a:avLst/>
          </a:prstGeom>
          <a:solidFill>
            <a:schemeClr val="bg1">
              <a:lumMod val="85000"/>
            </a:schemeClr>
          </a:solidFill>
        </p:spPr>
        <p:txBody>
          <a:bodyPr/>
          <a:lstStyle/>
          <a:p>
            <a:endParaRPr lang="en-US" dirty="0"/>
          </a:p>
        </p:txBody>
      </p:sp>
      <p:sp>
        <p:nvSpPr>
          <p:cNvPr id="18" name="Picture Placeholder 7">
            <a:extLst>
              <a:ext uri="{FF2B5EF4-FFF2-40B4-BE49-F238E27FC236}">
                <a16:creationId xmlns:a16="http://schemas.microsoft.com/office/drawing/2014/main" id="{BC7905B7-909C-7E6A-9934-2147F209BDFE}"/>
              </a:ext>
            </a:extLst>
          </p:cNvPr>
          <p:cNvSpPr>
            <a:spLocks noGrp="1"/>
          </p:cNvSpPr>
          <p:nvPr>
            <p:ph type="pic" sz="quarter" idx="28"/>
          </p:nvPr>
        </p:nvSpPr>
        <p:spPr>
          <a:xfrm>
            <a:off x="3190922" y="5025388"/>
            <a:ext cx="1418520" cy="1418519"/>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24925670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Speakers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4869239" y="651344"/>
            <a:ext cx="4901065" cy="619193"/>
          </a:xfrm>
          <a:prstGeom prst="rect">
            <a:avLst/>
          </a:prstGeom>
        </p:spPr>
        <p:txBody>
          <a:bodyPr vert="horz" lIns="91440" tIns="45720" rIns="91440" bIns="45720" rtlCol="0" anchor="ctr">
            <a:noAutofit/>
          </a:bodyPr>
          <a:lstStyle>
            <a:lvl1pPr algn="l">
              <a:defRPr sz="2400">
                <a:solidFill>
                  <a:srgbClr val="1D52A4"/>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4869239" y="1293116"/>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5" name="Text Placeholder 10">
            <a:extLst>
              <a:ext uri="{FF2B5EF4-FFF2-40B4-BE49-F238E27FC236}">
                <a16:creationId xmlns:a16="http://schemas.microsoft.com/office/drawing/2014/main" id="{397B5643-E615-686F-13C9-FDB94C80838B}"/>
              </a:ext>
            </a:extLst>
          </p:cNvPr>
          <p:cNvSpPr>
            <a:spLocks noGrp="1"/>
          </p:cNvSpPr>
          <p:nvPr>
            <p:ph type="body" sz="quarter" idx="14" hasCustomPrompt="1"/>
          </p:nvPr>
        </p:nvSpPr>
        <p:spPr>
          <a:xfrm>
            <a:off x="4869239" y="2804738"/>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5" name="Text Placeholder 23">
            <a:extLst>
              <a:ext uri="{FF2B5EF4-FFF2-40B4-BE49-F238E27FC236}">
                <a16:creationId xmlns:a16="http://schemas.microsoft.com/office/drawing/2014/main" id="{1EABB26C-0B9D-1A1A-8CAD-7B6E69B4F0BA}"/>
              </a:ext>
            </a:extLst>
          </p:cNvPr>
          <p:cNvSpPr>
            <a:spLocks noGrp="1"/>
          </p:cNvSpPr>
          <p:nvPr>
            <p:ph type="body" sz="quarter" idx="17" hasCustomPrompt="1"/>
          </p:nvPr>
        </p:nvSpPr>
        <p:spPr>
          <a:xfrm>
            <a:off x="4870533" y="2149407"/>
            <a:ext cx="4898476" cy="619297"/>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2" name="Picture Placeholder 7">
            <a:extLst>
              <a:ext uri="{FF2B5EF4-FFF2-40B4-BE49-F238E27FC236}">
                <a16:creationId xmlns:a16="http://schemas.microsoft.com/office/drawing/2014/main" id="{7E48EAA2-618B-A45E-6A6D-16E76A0128B6}"/>
              </a:ext>
            </a:extLst>
          </p:cNvPr>
          <p:cNvSpPr>
            <a:spLocks noGrp="1"/>
          </p:cNvSpPr>
          <p:nvPr>
            <p:ph type="pic" sz="quarter" idx="18"/>
          </p:nvPr>
        </p:nvSpPr>
        <p:spPr>
          <a:xfrm>
            <a:off x="3178371" y="426481"/>
            <a:ext cx="1418520" cy="1418519"/>
          </a:xfrm>
          <a:prstGeom prst="ellipse">
            <a:avLst/>
          </a:prstGeom>
          <a:solidFill>
            <a:schemeClr val="bg1">
              <a:lumMod val="85000"/>
            </a:schemeClr>
          </a:solidFill>
        </p:spPr>
        <p:txBody>
          <a:bodyPr/>
          <a:lstStyle/>
          <a:p>
            <a:endParaRPr lang="en-US" dirty="0"/>
          </a:p>
        </p:txBody>
      </p:sp>
      <p:sp>
        <p:nvSpPr>
          <p:cNvPr id="6" name="Picture Placeholder 7">
            <a:extLst>
              <a:ext uri="{FF2B5EF4-FFF2-40B4-BE49-F238E27FC236}">
                <a16:creationId xmlns:a16="http://schemas.microsoft.com/office/drawing/2014/main" id="{87D84D39-1C38-91DC-B54F-E4D1535047DB}"/>
              </a:ext>
            </a:extLst>
          </p:cNvPr>
          <p:cNvSpPr>
            <a:spLocks noGrp="1"/>
          </p:cNvSpPr>
          <p:nvPr>
            <p:ph type="pic" sz="quarter" idx="20"/>
          </p:nvPr>
        </p:nvSpPr>
        <p:spPr>
          <a:xfrm>
            <a:off x="3179199" y="1965665"/>
            <a:ext cx="1418520" cy="1418519"/>
          </a:xfrm>
          <a:prstGeom prst="ellipse">
            <a:avLst/>
          </a:prstGeom>
          <a:solidFill>
            <a:schemeClr val="bg1">
              <a:lumMod val="85000"/>
            </a:schemeClr>
          </a:solidFill>
        </p:spPr>
        <p:txBody>
          <a:bodyPr/>
          <a:lstStyle/>
          <a:p>
            <a:endParaRPr lang="en-US" dirty="0"/>
          </a:p>
        </p:txBody>
      </p:sp>
      <p:sp>
        <p:nvSpPr>
          <p:cNvPr id="14" name="Text Placeholder 23">
            <a:extLst>
              <a:ext uri="{FF2B5EF4-FFF2-40B4-BE49-F238E27FC236}">
                <a16:creationId xmlns:a16="http://schemas.microsoft.com/office/drawing/2014/main" id="{59A08C81-2307-8118-B4CF-DB1BA7A857B5}"/>
              </a:ext>
            </a:extLst>
          </p:cNvPr>
          <p:cNvSpPr>
            <a:spLocks noGrp="1"/>
          </p:cNvSpPr>
          <p:nvPr>
            <p:ph type="body" sz="quarter" idx="22" hasCustomPrompt="1"/>
          </p:nvPr>
        </p:nvSpPr>
        <p:spPr>
          <a:xfrm>
            <a:off x="4870533" y="3759526"/>
            <a:ext cx="4898476" cy="619297"/>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9" name="Text Placeholder 10">
            <a:extLst>
              <a:ext uri="{FF2B5EF4-FFF2-40B4-BE49-F238E27FC236}">
                <a16:creationId xmlns:a16="http://schemas.microsoft.com/office/drawing/2014/main" id="{5A97D53B-CF5D-FA6D-B34F-87BB6E3ED151}"/>
              </a:ext>
            </a:extLst>
          </p:cNvPr>
          <p:cNvSpPr>
            <a:spLocks noGrp="1"/>
          </p:cNvSpPr>
          <p:nvPr>
            <p:ph type="body" sz="quarter" idx="24" hasCustomPrompt="1"/>
          </p:nvPr>
        </p:nvSpPr>
        <p:spPr>
          <a:xfrm>
            <a:off x="4869239" y="4402269"/>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0" name="Text Placeholder 10">
            <a:extLst>
              <a:ext uri="{FF2B5EF4-FFF2-40B4-BE49-F238E27FC236}">
                <a16:creationId xmlns:a16="http://schemas.microsoft.com/office/drawing/2014/main" id="{ED43FA5C-7DB9-047A-EF6D-D315830AEE40}"/>
              </a:ext>
            </a:extLst>
          </p:cNvPr>
          <p:cNvSpPr>
            <a:spLocks noGrp="1"/>
          </p:cNvSpPr>
          <p:nvPr>
            <p:ph type="body" sz="quarter" idx="25" hasCustomPrompt="1"/>
          </p:nvPr>
        </p:nvSpPr>
        <p:spPr>
          <a:xfrm>
            <a:off x="4869239" y="5882570"/>
            <a:ext cx="4901065" cy="347338"/>
          </a:xfrm>
          <a:prstGeom prst="rect">
            <a:avLst/>
          </a:prstGeom>
        </p:spPr>
        <p:txBody>
          <a:bodyPr/>
          <a:lstStyle>
            <a:lvl1pPr algn="l">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13" name="Text Placeholder 23">
            <a:extLst>
              <a:ext uri="{FF2B5EF4-FFF2-40B4-BE49-F238E27FC236}">
                <a16:creationId xmlns:a16="http://schemas.microsoft.com/office/drawing/2014/main" id="{4901FB0D-DC8E-415D-BFF3-27ACAFEC3CF2}"/>
              </a:ext>
            </a:extLst>
          </p:cNvPr>
          <p:cNvSpPr>
            <a:spLocks noGrp="1"/>
          </p:cNvSpPr>
          <p:nvPr>
            <p:ph type="body" sz="quarter" idx="26" hasCustomPrompt="1"/>
          </p:nvPr>
        </p:nvSpPr>
        <p:spPr>
          <a:xfrm>
            <a:off x="4870533" y="5239827"/>
            <a:ext cx="4898476" cy="619297"/>
          </a:xfrm>
          <a:prstGeom prst="rect">
            <a:avLst/>
          </a:prstGeom>
        </p:spPr>
        <p:txBody>
          <a:bodyPr anchor="ctr"/>
          <a:lstStyle>
            <a:lvl1pPr algn="l">
              <a:defRPr sz="2400" b="1">
                <a:solidFill>
                  <a:srgbClr val="1D52A4"/>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dirty="0" err="1"/>
              <a:t>Firstname</a:t>
            </a:r>
            <a:r>
              <a:rPr lang="en-US" dirty="0"/>
              <a:t> </a:t>
            </a:r>
            <a:r>
              <a:rPr lang="en-US" dirty="0" err="1"/>
              <a:t>Lastname</a:t>
            </a:r>
            <a:endParaRPr lang="en-US" dirty="0"/>
          </a:p>
        </p:txBody>
      </p:sp>
      <p:sp>
        <p:nvSpPr>
          <p:cNvPr id="16" name="Picture Placeholder 7">
            <a:extLst>
              <a:ext uri="{FF2B5EF4-FFF2-40B4-BE49-F238E27FC236}">
                <a16:creationId xmlns:a16="http://schemas.microsoft.com/office/drawing/2014/main" id="{703CE1E5-5048-82BF-2318-E5B9C6691DE3}"/>
              </a:ext>
            </a:extLst>
          </p:cNvPr>
          <p:cNvSpPr>
            <a:spLocks noGrp="1"/>
          </p:cNvSpPr>
          <p:nvPr>
            <p:ph type="pic" sz="quarter" idx="27"/>
          </p:nvPr>
        </p:nvSpPr>
        <p:spPr>
          <a:xfrm>
            <a:off x="3190094" y="3497927"/>
            <a:ext cx="1418520" cy="1418519"/>
          </a:xfrm>
          <a:prstGeom prst="ellipse">
            <a:avLst/>
          </a:prstGeom>
          <a:solidFill>
            <a:schemeClr val="bg1">
              <a:lumMod val="85000"/>
            </a:schemeClr>
          </a:solidFill>
        </p:spPr>
        <p:txBody>
          <a:bodyPr/>
          <a:lstStyle/>
          <a:p>
            <a:endParaRPr lang="en-US" dirty="0"/>
          </a:p>
        </p:txBody>
      </p:sp>
      <p:sp>
        <p:nvSpPr>
          <p:cNvPr id="18" name="Picture Placeholder 7">
            <a:extLst>
              <a:ext uri="{FF2B5EF4-FFF2-40B4-BE49-F238E27FC236}">
                <a16:creationId xmlns:a16="http://schemas.microsoft.com/office/drawing/2014/main" id="{BC7905B7-909C-7E6A-9934-2147F209BDFE}"/>
              </a:ext>
            </a:extLst>
          </p:cNvPr>
          <p:cNvSpPr>
            <a:spLocks noGrp="1"/>
          </p:cNvSpPr>
          <p:nvPr>
            <p:ph type="pic" sz="quarter" idx="28"/>
          </p:nvPr>
        </p:nvSpPr>
        <p:spPr>
          <a:xfrm>
            <a:off x="3190922" y="5025388"/>
            <a:ext cx="1418520" cy="1418519"/>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20794836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00FBB401-F866-BD6B-566A-B6DFC918F731}"/>
              </a:ext>
            </a:extLst>
          </p:cNvPr>
          <p:cNvSpPr>
            <a:spLocks noGrp="1"/>
          </p:cNvSpPr>
          <p:nvPr>
            <p:ph type="pic" sz="quarter" idx="14"/>
          </p:nvPr>
        </p:nvSpPr>
        <p:spPr>
          <a:xfrm>
            <a:off x="838201" y="1853975"/>
            <a:ext cx="4691743" cy="4224337"/>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22" name="Picture Placeholder 8">
            <a:extLst>
              <a:ext uri="{FF2B5EF4-FFF2-40B4-BE49-F238E27FC236}">
                <a16:creationId xmlns:a16="http://schemas.microsoft.com/office/drawing/2014/main" id="{2586D6DF-0282-CD27-77FB-865121A7E534}"/>
              </a:ext>
            </a:extLst>
          </p:cNvPr>
          <p:cNvSpPr>
            <a:spLocks noGrp="1"/>
          </p:cNvSpPr>
          <p:nvPr>
            <p:ph type="pic" sz="quarter" idx="16"/>
          </p:nvPr>
        </p:nvSpPr>
        <p:spPr>
          <a:xfrm>
            <a:off x="5835832" y="4067215"/>
            <a:ext cx="2468880" cy="201168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24" name="Picture Placeholder 8">
            <a:extLst>
              <a:ext uri="{FF2B5EF4-FFF2-40B4-BE49-F238E27FC236}">
                <a16:creationId xmlns:a16="http://schemas.microsoft.com/office/drawing/2014/main" id="{7A07872F-1137-690C-5DBC-3F24650A77D3}"/>
              </a:ext>
            </a:extLst>
          </p:cNvPr>
          <p:cNvSpPr>
            <a:spLocks noGrp="1"/>
          </p:cNvSpPr>
          <p:nvPr>
            <p:ph type="pic" sz="quarter" idx="17"/>
          </p:nvPr>
        </p:nvSpPr>
        <p:spPr>
          <a:xfrm>
            <a:off x="5835832" y="1827598"/>
            <a:ext cx="2468880" cy="201168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25" name="Title 14">
            <a:extLst>
              <a:ext uri="{FF2B5EF4-FFF2-40B4-BE49-F238E27FC236}">
                <a16:creationId xmlns:a16="http://schemas.microsoft.com/office/drawing/2014/main" id="{2E913D0A-08B4-0D13-C0C5-2696A7165274}"/>
              </a:ext>
            </a:extLst>
          </p:cNvPr>
          <p:cNvSpPr>
            <a:spLocks noGrp="1"/>
          </p:cNvSpPr>
          <p:nvPr>
            <p:ph type="title" hasCustomPrompt="1"/>
          </p:nvPr>
        </p:nvSpPr>
        <p:spPr>
          <a:xfrm>
            <a:off x="838201" y="528413"/>
            <a:ext cx="10448118" cy="1070638"/>
          </a:xfrm>
        </p:spPr>
        <p:txBody>
          <a:bodyPr>
            <a:normAutofit/>
          </a:bodyPr>
          <a:lstStyle>
            <a:lvl1pPr>
              <a:defRPr sz="4000">
                <a:solidFill>
                  <a:srgbClr val="1D52A4"/>
                </a:solidFill>
                <a:latin typeface="Calibri" panose="020F0502020204030204" pitchFamily="34" charset="0"/>
                <a:cs typeface="Calibri" panose="020F0502020204030204" pitchFamily="34" charset="0"/>
              </a:defRPr>
            </a:lvl1pPr>
          </a:lstStyle>
          <a:p>
            <a:r>
              <a:rPr lang="en-US" dirty="0"/>
              <a:t>Click to edit slide title</a:t>
            </a:r>
          </a:p>
        </p:txBody>
      </p:sp>
      <p:sp>
        <p:nvSpPr>
          <p:cNvPr id="7" name="Text Placeholder 6">
            <a:extLst>
              <a:ext uri="{FF2B5EF4-FFF2-40B4-BE49-F238E27FC236}">
                <a16:creationId xmlns:a16="http://schemas.microsoft.com/office/drawing/2014/main" id="{4C228802-BBCE-5736-BF60-A432F206EDE0}"/>
              </a:ext>
            </a:extLst>
          </p:cNvPr>
          <p:cNvSpPr>
            <a:spLocks noGrp="1"/>
          </p:cNvSpPr>
          <p:nvPr>
            <p:ph type="body" sz="quarter" idx="19" hasCustomPrompt="1"/>
          </p:nvPr>
        </p:nvSpPr>
        <p:spPr>
          <a:xfrm>
            <a:off x="8585200" y="1826987"/>
            <a:ext cx="2701119" cy="4251325"/>
          </a:xfrm>
          <a:prstGeom prst="rect">
            <a:avLst/>
          </a:prstGeom>
        </p:spPr>
        <p:txBody>
          <a:bodyPr/>
          <a:lstStyle>
            <a:lvl1pPr>
              <a:lnSpc>
                <a:spcPct val="100000"/>
              </a:lnSpc>
              <a:defRPr sz="1400"/>
            </a:lvl1pPr>
            <a:lvl3pPr marL="0" marR="0" indent="0" algn="l" defTabSz="914400" rtl="0" eaLnBrk="1" fontAlgn="auto" latinLnBrk="0" hangingPunct="1">
              <a:lnSpc>
                <a:spcPts val="1900"/>
              </a:lnSpc>
              <a:spcBef>
                <a:spcPts val="500"/>
              </a:spcBef>
              <a:spcAft>
                <a:spcPts val="500"/>
              </a:spcAft>
              <a:buClrTx/>
              <a:buSzTx/>
              <a:buFont typeface="Arial" panose="020B0604020202020204" pitchFamily="34" charset="0"/>
              <a:buChar char="​"/>
              <a:tabLst/>
              <a:defRPr sz="1400"/>
            </a:lvl3pPr>
          </a:lstStyle>
          <a:p>
            <a:pPr marL="0" marR="0" lvl="2" indent="0" algn="l" defTabSz="914400" rtl="0" eaLnBrk="1" fontAlgn="auto" latinLnBrk="0" hangingPunct="1">
              <a:lnSpc>
                <a:spcPts val="1900"/>
              </a:lnSpc>
              <a:spcBef>
                <a:spcPts val="500"/>
              </a:spcBef>
              <a:spcAft>
                <a:spcPts val="500"/>
              </a:spcAft>
              <a:buClrTx/>
              <a:buSzTx/>
              <a:buFont typeface="Arial" panose="020B0604020202020204" pitchFamily="34" charset="0"/>
              <a:buChar char="​"/>
              <a:tabLst/>
              <a:defRPr/>
            </a:pPr>
            <a:r>
              <a:rPr lang="en-US" b="1" dirty="0">
                <a:solidFill>
                  <a:srgbClr val="1D52A4"/>
                </a:solidFill>
                <a:latin typeface="Calibri" panose="020F0502020204030204" pitchFamily="34" charset="0"/>
                <a:cs typeface="Calibri" panose="020F0502020204030204" pitchFamily="34" charset="0"/>
              </a:rPr>
              <a:t>Special callout can look like this.</a:t>
            </a:r>
            <a:endParaRPr lang="en-US" dirty="0">
              <a:solidFill>
                <a:schemeClr val="tx1">
                  <a:lumMod val="90000"/>
                  <a:lumOff val="10000"/>
                </a:schemeClr>
              </a:solidFill>
              <a:latin typeface="Calibri" panose="020F0502020204030204" pitchFamily="34" charset="0"/>
              <a:cs typeface="Calibri" panose="020F0502020204030204" pitchFamily="34" charset="0"/>
            </a:endParaRPr>
          </a:p>
          <a:p>
            <a:pPr marL="0" marR="0" lvl="2" indent="0" algn="l" defTabSz="914400" rtl="0" eaLnBrk="1" fontAlgn="auto" latinLnBrk="0" hangingPunct="1">
              <a:lnSpc>
                <a:spcPts val="1900"/>
              </a:lnSpc>
              <a:spcBef>
                <a:spcPts val="500"/>
              </a:spcBef>
              <a:spcAft>
                <a:spcPts val="500"/>
              </a:spcAft>
              <a:buClrTx/>
              <a:buSzTx/>
              <a:buFont typeface="Arial" panose="020B0604020202020204" pitchFamily="34" charset="0"/>
              <a:buChar char="​"/>
              <a:tabLst/>
              <a:defRPr/>
            </a:pPr>
            <a:r>
              <a:rPr lang="en-US" dirty="0">
                <a:solidFill>
                  <a:schemeClr val="tx1">
                    <a:lumMod val="90000"/>
                    <a:lumOff val="10000"/>
                  </a:schemeClr>
                </a:solidFill>
                <a:latin typeface="Calibri" panose="020F0502020204030204" pitchFamily="34" charset="0"/>
                <a:cs typeface="Calibri" panose="020F0502020204030204" pitchFamily="34" charset="0"/>
              </a:rPr>
              <a:t>Lorem ipsum dolor sit </a:t>
            </a:r>
            <a:r>
              <a:rPr lang="en-US" dirty="0" err="1">
                <a:solidFill>
                  <a:schemeClr val="tx1">
                    <a:lumMod val="90000"/>
                    <a:lumOff val="10000"/>
                  </a:schemeClr>
                </a:solidFill>
                <a:latin typeface="Calibri" panose="020F0502020204030204" pitchFamily="34" charset="0"/>
                <a:cs typeface="Calibri" panose="020F0502020204030204" pitchFamily="34" charset="0"/>
              </a:rPr>
              <a:t>amet</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consectetuer</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adipiscing</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elit</a:t>
            </a:r>
            <a:r>
              <a:rPr lang="en-US" dirty="0">
                <a:solidFill>
                  <a:schemeClr val="tx1">
                    <a:lumMod val="90000"/>
                    <a:lumOff val="10000"/>
                  </a:schemeClr>
                </a:solidFill>
                <a:latin typeface="Calibri" panose="020F0502020204030204" pitchFamily="34" charset="0"/>
                <a:cs typeface="Calibri" panose="020F0502020204030204" pitchFamily="34" charset="0"/>
              </a:rPr>
              <a:t>. Maecenas </a:t>
            </a:r>
            <a:r>
              <a:rPr lang="en-US" dirty="0" err="1">
                <a:solidFill>
                  <a:schemeClr val="tx1">
                    <a:lumMod val="90000"/>
                    <a:lumOff val="10000"/>
                  </a:schemeClr>
                </a:solidFill>
                <a:latin typeface="Calibri" panose="020F0502020204030204" pitchFamily="34" charset="0"/>
                <a:cs typeface="Calibri" panose="020F0502020204030204" pitchFamily="34" charset="0"/>
              </a:rPr>
              <a:t>porttitor</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congue</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massa</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Fusce</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posuere</a:t>
            </a:r>
            <a:r>
              <a:rPr lang="en-US" dirty="0">
                <a:solidFill>
                  <a:schemeClr val="tx1">
                    <a:lumMod val="90000"/>
                    <a:lumOff val="10000"/>
                  </a:schemeClr>
                </a:solidFill>
                <a:latin typeface="Calibri" panose="020F0502020204030204" pitchFamily="34" charset="0"/>
                <a:cs typeface="Calibri" panose="020F0502020204030204" pitchFamily="34" charset="0"/>
              </a:rPr>
              <a:t>, magna sed pulvinar </a:t>
            </a:r>
            <a:r>
              <a:rPr lang="en-US" dirty="0" err="1">
                <a:solidFill>
                  <a:schemeClr val="tx1">
                    <a:lumMod val="90000"/>
                    <a:lumOff val="10000"/>
                  </a:schemeClr>
                </a:solidFill>
                <a:latin typeface="Calibri" panose="020F0502020204030204" pitchFamily="34" charset="0"/>
                <a:cs typeface="Calibri" panose="020F0502020204030204" pitchFamily="34" charset="0"/>
              </a:rPr>
              <a:t>ultricies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purus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lectus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malesuada</a:t>
            </a:r>
            <a:r>
              <a:rPr lang="en-US" dirty="0">
                <a:solidFill>
                  <a:schemeClr val="tx1">
                    <a:lumMod val="90000"/>
                    <a:lumOff val="10000"/>
                  </a:schemeClr>
                </a:solidFill>
                <a:latin typeface="Calibri" panose="020F0502020204030204" pitchFamily="34" charset="0"/>
                <a:cs typeface="Calibri" panose="020F0502020204030204" pitchFamily="34" charset="0"/>
              </a:rPr>
              <a:t> libero, sit </a:t>
            </a:r>
            <a:r>
              <a:rPr lang="en-US" dirty="0" err="1">
                <a:solidFill>
                  <a:schemeClr val="tx1">
                    <a:lumMod val="90000"/>
                    <a:lumOff val="10000"/>
                  </a:schemeClr>
                </a:solidFill>
                <a:latin typeface="Calibri" panose="020F0502020204030204" pitchFamily="34" charset="0"/>
                <a:cs typeface="Calibri" panose="020F0502020204030204" pitchFamily="34" charset="0"/>
              </a:rPr>
              <a:t>amet</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commodo</a:t>
            </a:r>
            <a:r>
              <a:rPr lang="en-US" dirty="0">
                <a:solidFill>
                  <a:schemeClr val="tx1">
                    <a:lumMod val="90000"/>
                    <a:lumOff val="10000"/>
                  </a:schemeClr>
                </a:solidFill>
                <a:latin typeface="Calibri" panose="020F0502020204030204" pitchFamily="34" charset="0"/>
                <a:cs typeface="Calibri" panose="020F0502020204030204" pitchFamily="34" charset="0"/>
              </a:rPr>
              <a:t> magna eros </a:t>
            </a:r>
            <a:r>
              <a:rPr lang="en-US" dirty="0" err="1">
                <a:solidFill>
                  <a:schemeClr val="tx1">
                    <a:lumMod val="90000"/>
                    <a:lumOff val="10000"/>
                  </a:schemeClr>
                </a:solidFill>
                <a:latin typeface="Calibri" panose="020F0502020204030204" pitchFamily="34" charset="0"/>
                <a:cs typeface="Calibri" panose="020F0502020204030204" pitchFamily="34" charset="0"/>
              </a:rPr>
              <a:t>quis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urna</a:t>
            </a:r>
            <a:r>
              <a:rPr lang="en-US" dirty="0">
                <a:solidFill>
                  <a:schemeClr val="tx1">
                    <a:lumMod val="90000"/>
                    <a:lumOff val="10000"/>
                  </a:schemeClr>
                </a:solidFill>
                <a:latin typeface="Calibri" panose="020F0502020204030204" pitchFamily="34" charset="0"/>
                <a:cs typeface="Calibri" panose="020F0502020204030204" pitchFamily="34" charset="0"/>
              </a:rPr>
              <a:t>. Lorem ipsum </a:t>
            </a:r>
            <a:r>
              <a:rPr lang="en-US" dirty="0" err="1">
                <a:solidFill>
                  <a:schemeClr val="tx1">
                    <a:lumMod val="90000"/>
                    <a:lumOff val="10000"/>
                  </a:schemeClr>
                </a:solidFill>
                <a:latin typeface="Calibri" panose="020F0502020204030204" pitchFamily="34" charset="0"/>
                <a:cs typeface="Calibri" panose="020F0502020204030204" pitchFamily="34" charset="0"/>
              </a:rPr>
              <a:t>adipiscing</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elit</a:t>
            </a:r>
            <a:r>
              <a:rPr lang="en-US" dirty="0">
                <a:solidFill>
                  <a:schemeClr val="tx1">
                    <a:lumMod val="90000"/>
                    <a:lumOff val="10000"/>
                  </a:schemeClr>
                </a:solidFill>
                <a:latin typeface="Calibri" panose="020F0502020204030204" pitchFamily="34" charset="0"/>
                <a:cs typeface="Calibri" panose="020F0502020204030204" pitchFamily="34" charset="0"/>
              </a:rPr>
              <a:t>. Lorem </a:t>
            </a:r>
            <a:r>
              <a:rPr lang="en-US" dirty="0" err="1">
                <a:solidFill>
                  <a:schemeClr val="tx1">
                    <a:lumMod val="90000"/>
                    <a:lumOff val="10000"/>
                  </a:schemeClr>
                </a:solidFill>
                <a:latin typeface="Calibri" panose="020F0502020204030204" pitchFamily="34" charset="0"/>
                <a:cs typeface="Calibri" panose="020F0502020204030204" pitchFamily="34" charset="0"/>
              </a:rPr>
              <a:t>massa</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Fusce</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posuere</a:t>
            </a:r>
            <a:r>
              <a:rPr lang="en-US" dirty="0">
                <a:solidFill>
                  <a:schemeClr val="tx1">
                    <a:lumMod val="90000"/>
                    <a:lumOff val="10000"/>
                  </a:schemeClr>
                </a:solidFill>
                <a:latin typeface="Calibri" panose="020F0502020204030204" pitchFamily="34" charset="0"/>
                <a:cs typeface="Calibri" panose="020F0502020204030204" pitchFamily="34" charset="0"/>
              </a:rPr>
              <a:t>, magna sed pulvinar </a:t>
            </a:r>
            <a:r>
              <a:rPr lang="en-US" dirty="0" err="1">
                <a:solidFill>
                  <a:schemeClr val="tx1">
                    <a:lumMod val="90000"/>
                    <a:lumOff val="10000"/>
                  </a:schemeClr>
                </a:solidFill>
                <a:latin typeface="Calibri" panose="020F0502020204030204" pitchFamily="34" charset="0"/>
                <a:cs typeface="Calibri" panose="020F0502020204030204" pitchFamily="34" charset="0"/>
              </a:rPr>
              <a:t>ultricies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purus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lectus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malesuada</a:t>
            </a:r>
            <a:r>
              <a:rPr lang="en-US" dirty="0">
                <a:solidFill>
                  <a:schemeClr val="tx1">
                    <a:lumMod val="90000"/>
                    <a:lumOff val="10000"/>
                  </a:schemeClr>
                </a:solidFill>
                <a:latin typeface="Calibri" panose="020F0502020204030204" pitchFamily="34" charset="0"/>
                <a:cs typeface="Calibri" panose="020F0502020204030204" pitchFamily="34" charset="0"/>
              </a:rPr>
              <a:t> libero, sit </a:t>
            </a:r>
            <a:r>
              <a:rPr lang="en-US" dirty="0" err="1">
                <a:solidFill>
                  <a:schemeClr val="tx1">
                    <a:lumMod val="90000"/>
                    <a:lumOff val="10000"/>
                  </a:schemeClr>
                </a:solidFill>
                <a:latin typeface="Calibri" panose="020F0502020204030204" pitchFamily="34" charset="0"/>
                <a:cs typeface="Calibri" panose="020F0502020204030204" pitchFamily="34" charset="0"/>
              </a:rPr>
              <a:t>amet</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commodo</a:t>
            </a:r>
            <a:r>
              <a:rPr lang="en-US" dirty="0">
                <a:solidFill>
                  <a:schemeClr val="tx1">
                    <a:lumMod val="90000"/>
                    <a:lumOff val="10000"/>
                  </a:schemeClr>
                </a:solidFill>
                <a:latin typeface="Calibri" panose="020F0502020204030204" pitchFamily="34" charset="0"/>
                <a:cs typeface="Calibri" panose="020F0502020204030204" pitchFamily="34" charset="0"/>
              </a:rPr>
              <a:t> magna eros </a:t>
            </a:r>
            <a:r>
              <a:rPr lang="en-US" dirty="0" err="1">
                <a:solidFill>
                  <a:schemeClr val="tx1">
                    <a:lumMod val="90000"/>
                    <a:lumOff val="10000"/>
                  </a:schemeClr>
                </a:solidFill>
                <a:latin typeface="Calibri" panose="020F0502020204030204" pitchFamily="34" charset="0"/>
                <a:cs typeface="Calibri" panose="020F0502020204030204" pitchFamily="34" charset="0"/>
              </a:rPr>
              <a:t>quis</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urna</a:t>
            </a:r>
            <a:r>
              <a:rPr lang="en-US" dirty="0">
                <a:solidFill>
                  <a:schemeClr val="tx1">
                    <a:lumMod val="90000"/>
                    <a:lumOff val="10000"/>
                  </a:schemeClr>
                </a:solidFill>
                <a:latin typeface="Calibri" panose="020F0502020204030204" pitchFamily="34" charset="0"/>
                <a:cs typeface="Calibri" panose="020F0502020204030204" pitchFamily="34" charset="0"/>
              </a:rPr>
              <a:t>. Lorem ipsum </a:t>
            </a:r>
            <a:r>
              <a:rPr lang="en-US" dirty="0" err="1">
                <a:solidFill>
                  <a:schemeClr val="tx1">
                    <a:lumMod val="90000"/>
                    <a:lumOff val="10000"/>
                  </a:schemeClr>
                </a:solidFill>
                <a:latin typeface="Calibri" panose="020F0502020204030204" pitchFamily="34" charset="0"/>
                <a:cs typeface="Calibri" panose="020F0502020204030204" pitchFamily="34" charset="0"/>
              </a:rPr>
              <a:t>adipiscing</a:t>
            </a:r>
            <a:r>
              <a:rPr lang="en-US" dirty="0">
                <a:solidFill>
                  <a:schemeClr val="tx1">
                    <a:lumMod val="90000"/>
                    <a:lumOff val="10000"/>
                  </a:schemeClr>
                </a:solidFill>
                <a:latin typeface="Calibri" panose="020F0502020204030204" pitchFamily="34" charset="0"/>
                <a:cs typeface="Calibri" panose="020F0502020204030204" pitchFamily="34" charset="0"/>
              </a:rPr>
              <a:t> </a:t>
            </a:r>
            <a:r>
              <a:rPr lang="en-US" dirty="0" err="1">
                <a:solidFill>
                  <a:schemeClr val="tx1">
                    <a:lumMod val="90000"/>
                    <a:lumOff val="10000"/>
                  </a:schemeClr>
                </a:solidFill>
                <a:latin typeface="Calibri" panose="020F0502020204030204" pitchFamily="34" charset="0"/>
                <a:cs typeface="Calibri" panose="020F0502020204030204" pitchFamily="34" charset="0"/>
              </a:rPr>
              <a:t>elit</a:t>
            </a:r>
            <a:r>
              <a:rPr lang="en-US" dirty="0">
                <a:solidFill>
                  <a:schemeClr val="tx1">
                    <a:lumMod val="90000"/>
                    <a:lumOff val="10000"/>
                  </a:schemeClr>
                </a:solidFill>
                <a:latin typeface="Calibri" panose="020F0502020204030204" pitchFamily="34" charset="0"/>
                <a:cs typeface="Calibri" panose="020F0502020204030204" pitchFamily="34" charset="0"/>
              </a:rPr>
              <a:t>. </a:t>
            </a:r>
          </a:p>
          <a:p>
            <a:pPr marL="0" marR="0" lvl="2" indent="0" algn="l" defTabSz="914400" rtl="0" eaLnBrk="1" fontAlgn="auto" latinLnBrk="0" hangingPunct="1">
              <a:lnSpc>
                <a:spcPts val="1900"/>
              </a:lnSpc>
              <a:spcBef>
                <a:spcPts val="500"/>
              </a:spcBef>
              <a:spcAft>
                <a:spcPts val="500"/>
              </a:spcAft>
              <a:buClrTx/>
              <a:buSzTx/>
              <a:buFont typeface="Arial" panose="020B0604020202020204" pitchFamily="34" charset="0"/>
              <a:buChar char="​"/>
              <a:tabLst/>
              <a:defRPr/>
            </a:pPr>
            <a:endParaRPr lang="en-US" dirty="0">
              <a:solidFill>
                <a:schemeClr val="tx1">
                  <a:lumMod val="90000"/>
                  <a:lumOff val="10000"/>
                </a:schemeClr>
              </a:solidFill>
              <a:latin typeface="Calibri" panose="020F0502020204030204" pitchFamily="34" charset="0"/>
              <a:cs typeface="Calibri" panose="020F0502020204030204" pitchFamily="34" charset="0"/>
            </a:endParaRPr>
          </a:p>
          <a:p>
            <a:pPr lvl="0"/>
            <a:endParaRPr lang="en-US" dirty="0"/>
          </a:p>
        </p:txBody>
      </p:sp>
    </p:spTree>
    <p:extLst>
      <p:ext uri="{BB962C8B-B14F-4D97-AF65-F5344CB8AC3E}">
        <p14:creationId xmlns:p14="http://schemas.microsoft.com/office/powerpoint/2010/main" val="246660614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ta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13FAEB56-9EF2-CE86-B4C9-51FCB8F7E735}"/>
              </a:ext>
            </a:extLst>
          </p:cNvPr>
          <p:cNvSpPr>
            <a:spLocks noGrp="1"/>
          </p:cNvSpPr>
          <p:nvPr>
            <p:ph type="title" hasCustomPrompt="1"/>
          </p:nvPr>
        </p:nvSpPr>
        <p:spPr>
          <a:xfrm>
            <a:off x="2405587" y="1749634"/>
            <a:ext cx="2358885" cy="3358732"/>
          </a:xfrm>
        </p:spPr>
        <p:txBody>
          <a:bodyPr>
            <a:normAutofit/>
          </a:bodyPr>
          <a:lstStyle>
            <a:lvl1pPr>
              <a:defRPr sz="4000">
                <a:solidFill>
                  <a:srgbClr val="1D52A4"/>
                </a:solidFill>
                <a:latin typeface="Calibri" panose="020F0502020204030204" pitchFamily="34" charset="0"/>
                <a:cs typeface="Calibri" panose="020F0502020204030204" pitchFamily="34" charset="0"/>
              </a:defRPr>
            </a:lvl1pPr>
          </a:lstStyle>
          <a:p>
            <a:r>
              <a:rPr lang="en-US" dirty="0"/>
              <a:t>Title of the data goes here</a:t>
            </a:r>
          </a:p>
        </p:txBody>
      </p:sp>
      <p:cxnSp>
        <p:nvCxnSpPr>
          <p:cNvPr id="12" name="Straight Connector 11">
            <a:extLst>
              <a:ext uri="{FF2B5EF4-FFF2-40B4-BE49-F238E27FC236}">
                <a16:creationId xmlns:a16="http://schemas.microsoft.com/office/drawing/2014/main" id="{1016AB37-E432-7652-9625-F43F39183E80}"/>
              </a:ext>
            </a:extLst>
          </p:cNvPr>
          <p:cNvCxnSpPr/>
          <p:nvPr userDrawn="1"/>
        </p:nvCxnSpPr>
        <p:spPr>
          <a:xfrm>
            <a:off x="5122280" y="1609792"/>
            <a:ext cx="0" cy="3498574"/>
          </a:xfrm>
          <a:prstGeom prst="line">
            <a:avLst/>
          </a:prstGeom>
          <a:noFill/>
          <a:ln w="25400" cap="flat">
            <a:solidFill>
              <a:srgbClr val="0690D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0" name="Table Placeholder 19">
            <a:extLst>
              <a:ext uri="{FF2B5EF4-FFF2-40B4-BE49-F238E27FC236}">
                <a16:creationId xmlns:a16="http://schemas.microsoft.com/office/drawing/2014/main" id="{35E33F2D-FA41-DC44-AD6C-ED201BF6A4AD}"/>
              </a:ext>
            </a:extLst>
          </p:cNvPr>
          <p:cNvSpPr>
            <a:spLocks noGrp="1"/>
          </p:cNvSpPr>
          <p:nvPr>
            <p:ph type="tbl" sz="quarter" idx="10"/>
          </p:nvPr>
        </p:nvSpPr>
        <p:spPr>
          <a:xfrm>
            <a:off x="5480505" y="1749425"/>
            <a:ext cx="4331146" cy="3359150"/>
          </a:xfrm>
          <a:prstGeom prst="rect">
            <a:avLst/>
          </a:prstGeom>
        </p:spPr>
        <p:txBody>
          <a:bodyPr/>
          <a:lstStyle/>
          <a:p>
            <a:endParaRPr lang="en-US"/>
          </a:p>
        </p:txBody>
      </p:sp>
    </p:spTree>
    <p:extLst>
      <p:ext uri="{BB962C8B-B14F-4D97-AF65-F5344CB8AC3E}">
        <p14:creationId xmlns:p14="http://schemas.microsoft.com/office/powerpoint/2010/main" val="19548800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13FAEB56-9EF2-CE86-B4C9-51FCB8F7E735}"/>
              </a:ext>
            </a:extLst>
          </p:cNvPr>
          <p:cNvSpPr>
            <a:spLocks noGrp="1"/>
          </p:cNvSpPr>
          <p:nvPr>
            <p:ph type="title" hasCustomPrompt="1"/>
          </p:nvPr>
        </p:nvSpPr>
        <p:spPr>
          <a:xfrm>
            <a:off x="2405587" y="1749634"/>
            <a:ext cx="2358885" cy="3358732"/>
          </a:xfrm>
        </p:spPr>
        <p:txBody>
          <a:bodyPr>
            <a:normAutofit/>
          </a:bodyPr>
          <a:lstStyle>
            <a:lvl1pPr>
              <a:defRPr sz="4000">
                <a:solidFill>
                  <a:srgbClr val="1D52A4"/>
                </a:solidFill>
                <a:latin typeface="Calibri" panose="020F0502020204030204" pitchFamily="34" charset="0"/>
                <a:cs typeface="Calibri" panose="020F0502020204030204" pitchFamily="34" charset="0"/>
              </a:defRPr>
            </a:lvl1pPr>
          </a:lstStyle>
          <a:p>
            <a:r>
              <a:rPr lang="en-US" dirty="0"/>
              <a:t>Title of the data goes here</a:t>
            </a:r>
          </a:p>
        </p:txBody>
      </p:sp>
      <p:cxnSp>
        <p:nvCxnSpPr>
          <p:cNvPr id="12" name="Straight Connector 11">
            <a:extLst>
              <a:ext uri="{FF2B5EF4-FFF2-40B4-BE49-F238E27FC236}">
                <a16:creationId xmlns:a16="http://schemas.microsoft.com/office/drawing/2014/main" id="{1016AB37-E432-7652-9625-F43F39183E80}"/>
              </a:ext>
            </a:extLst>
          </p:cNvPr>
          <p:cNvCxnSpPr/>
          <p:nvPr userDrawn="1"/>
        </p:nvCxnSpPr>
        <p:spPr>
          <a:xfrm>
            <a:off x="5122280" y="1609792"/>
            <a:ext cx="0" cy="3498574"/>
          </a:xfrm>
          <a:prstGeom prst="line">
            <a:avLst/>
          </a:prstGeom>
          <a:noFill/>
          <a:ln w="25400" cap="flat">
            <a:solidFill>
              <a:srgbClr val="1D52A4"/>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0" name="Table Placeholder 19">
            <a:extLst>
              <a:ext uri="{FF2B5EF4-FFF2-40B4-BE49-F238E27FC236}">
                <a16:creationId xmlns:a16="http://schemas.microsoft.com/office/drawing/2014/main" id="{35E33F2D-FA41-DC44-AD6C-ED201BF6A4AD}"/>
              </a:ext>
            </a:extLst>
          </p:cNvPr>
          <p:cNvSpPr>
            <a:spLocks noGrp="1"/>
          </p:cNvSpPr>
          <p:nvPr>
            <p:ph type="tbl" sz="quarter" idx="10"/>
          </p:nvPr>
        </p:nvSpPr>
        <p:spPr>
          <a:xfrm>
            <a:off x="5480505" y="1749425"/>
            <a:ext cx="4331146" cy="3359150"/>
          </a:xfrm>
          <a:prstGeom prst="rect">
            <a:avLst/>
          </a:prstGeom>
        </p:spPr>
        <p:txBody>
          <a:bodyPr/>
          <a:lstStyle/>
          <a:p>
            <a:endParaRPr lang="en-US"/>
          </a:p>
        </p:txBody>
      </p:sp>
    </p:spTree>
    <p:extLst>
      <p:ext uri="{BB962C8B-B14F-4D97-AF65-F5344CB8AC3E}">
        <p14:creationId xmlns:p14="http://schemas.microsoft.com/office/powerpoint/2010/main" val="38818287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4">
            <a:extLst>
              <a:ext uri="{FF2B5EF4-FFF2-40B4-BE49-F238E27FC236}">
                <a16:creationId xmlns:a16="http://schemas.microsoft.com/office/drawing/2014/main" id="{2E913D0A-08B4-0D13-C0C5-2696A7165274}"/>
              </a:ext>
            </a:extLst>
          </p:cNvPr>
          <p:cNvSpPr>
            <a:spLocks noGrp="1"/>
          </p:cNvSpPr>
          <p:nvPr>
            <p:ph type="title" hasCustomPrompt="1"/>
          </p:nvPr>
        </p:nvSpPr>
        <p:spPr>
          <a:xfrm>
            <a:off x="4258487" y="711127"/>
            <a:ext cx="7135576" cy="1325563"/>
          </a:xfrm>
        </p:spPr>
        <p:txBody>
          <a:bodyPr>
            <a:normAutofit/>
          </a:bodyPr>
          <a:lstStyle>
            <a:lvl1pPr>
              <a:defRPr sz="4000">
                <a:solidFill>
                  <a:srgbClr val="0690D7"/>
                </a:solidFill>
                <a:latin typeface="Calibri" panose="020F0502020204030204" pitchFamily="34" charset="0"/>
                <a:cs typeface="Calibri" panose="020F0502020204030204" pitchFamily="34" charset="0"/>
              </a:defRPr>
            </a:lvl1pPr>
          </a:lstStyle>
          <a:p>
            <a:r>
              <a:rPr lang="en-US" dirty="0"/>
              <a:t>Click to edit slide title</a:t>
            </a:r>
          </a:p>
        </p:txBody>
      </p:sp>
      <p:sp>
        <p:nvSpPr>
          <p:cNvPr id="2" name="Picture Placeholder 8">
            <a:extLst>
              <a:ext uri="{FF2B5EF4-FFF2-40B4-BE49-F238E27FC236}">
                <a16:creationId xmlns:a16="http://schemas.microsoft.com/office/drawing/2014/main" id="{9DABC995-C9C0-4182-272A-5A4BE1F8C6CC}"/>
              </a:ext>
            </a:extLst>
          </p:cNvPr>
          <p:cNvSpPr>
            <a:spLocks noGrp="1"/>
          </p:cNvSpPr>
          <p:nvPr>
            <p:ph type="pic" sz="quarter" idx="18"/>
          </p:nvPr>
        </p:nvSpPr>
        <p:spPr>
          <a:xfrm>
            <a:off x="4274816" y="2387829"/>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4" name="Text Placeholder 10">
            <a:extLst>
              <a:ext uri="{FF2B5EF4-FFF2-40B4-BE49-F238E27FC236}">
                <a16:creationId xmlns:a16="http://schemas.microsoft.com/office/drawing/2014/main" id="{D5F20763-15DF-256F-E205-E2F517C26775}"/>
              </a:ext>
            </a:extLst>
          </p:cNvPr>
          <p:cNvSpPr>
            <a:spLocks noGrp="1"/>
          </p:cNvSpPr>
          <p:nvPr>
            <p:ph type="body" sz="quarter" idx="12" hasCustomPrompt="1"/>
          </p:nvPr>
        </p:nvSpPr>
        <p:spPr>
          <a:xfrm>
            <a:off x="945979" y="1116481"/>
            <a:ext cx="2468880" cy="4660360"/>
          </a:xfrm>
          <a:prstGeom prst="rect">
            <a:avLst/>
          </a:prstGeom>
        </p:spPr>
        <p:txBody>
          <a:bodyP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a:p>
            <a:pPr lvl="0"/>
            <a:endParaRPr lang="en-US" dirty="0"/>
          </a:p>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a:p>
            <a:pPr lvl="0"/>
            <a:endParaRPr lang="en-US" dirty="0"/>
          </a:p>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p:txBody>
      </p:sp>
      <p:sp>
        <p:nvSpPr>
          <p:cNvPr id="5" name="TextBox 4">
            <a:extLst>
              <a:ext uri="{FF2B5EF4-FFF2-40B4-BE49-F238E27FC236}">
                <a16:creationId xmlns:a16="http://schemas.microsoft.com/office/drawing/2014/main" id="{22CEC590-BBE5-9D93-A669-E13930B5FCB0}"/>
              </a:ext>
            </a:extLst>
          </p:cNvPr>
          <p:cNvSpPr txBox="1"/>
          <p:nvPr userDrawn="1"/>
        </p:nvSpPr>
        <p:spPr>
          <a:xfrm>
            <a:off x="2253343" y="267788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7" name="Picture Placeholder 8">
            <a:extLst>
              <a:ext uri="{FF2B5EF4-FFF2-40B4-BE49-F238E27FC236}">
                <a16:creationId xmlns:a16="http://schemas.microsoft.com/office/drawing/2014/main" id="{7593A997-B3A8-670B-37FA-B67628227128}"/>
              </a:ext>
            </a:extLst>
          </p:cNvPr>
          <p:cNvSpPr>
            <a:spLocks noGrp="1"/>
          </p:cNvSpPr>
          <p:nvPr>
            <p:ph type="pic" sz="quarter" idx="19"/>
          </p:nvPr>
        </p:nvSpPr>
        <p:spPr>
          <a:xfrm>
            <a:off x="4274816" y="4290183"/>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8" name="Picture Placeholder 8">
            <a:extLst>
              <a:ext uri="{FF2B5EF4-FFF2-40B4-BE49-F238E27FC236}">
                <a16:creationId xmlns:a16="http://schemas.microsoft.com/office/drawing/2014/main" id="{E0F5C1C2-CBD7-E654-4533-D145B832868C}"/>
              </a:ext>
            </a:extLst>
          </p:cNvPr>
          <p:cNvSpPr>
            <a:spLocks noGrp="1"/>
          </p:cNvSpPr>
          <p:nvPr>
            <p:ph type="pic" sz="quarter" idx="20"/>
          </p:nvPr>
        </p:nvSpPr>
        <p:spPr>
          <a:xfrm>
            <a:off x="6773082" y="2387829"/>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Picture Placeholder 8">
            <a:extLst>
              <a:ext uri="{FF2B5EF4-FFF2-40B4-BE49-F238E27FC236}">
                <a16:creationId xmlns:a16="http://schemas.microsoft.com/office/drawing/2014/main" id="{44F03A4E-A890-3E9A-9218-9E488AC64591}"/>
              </a:ext>
            </a:extLst>
          </p:cNvPr>
          <p:cNvSpPr>
            <a:spLocks noGrp="1"/>
          </p:cNvSpPr>
          <p:nvPr>
            <p:ph type="pic" sz="quarter" idx="21"/>
          </p:nvPr>
        </p:nvSpPr>
        <p:spPr>
          <a:xfrm>
            <a:off x="6773082" y="4290183"/>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Picture Placeholder 8">
            <a:extLst>
              <a:ext uri="{FF2B5EF4-FFF2-40B4-BE49-F238E27FC236}">
                <a16:creationId xmlns:a16="http://schemas.microsoft.com/office/drawing/2014/main" id="{E66E4D84-7C0E-C90F-4BC4-E1004E0EBBA4}"/>
              </a:ext>
            </a:extLst>
          </p:cNvPr>
          <p:cNvSpPr>
            <a:spLocks noGrp="1"/>
          </p:cNvSpPr>
          <p:nvPr>
            <p:ph type="pic" sz="quarter" idx="22"/>
          </p:nvPr>
        </p:nvSpPr>
        <p:spPr>
          <a:xfrm>
            <a:off x="9271348" y="2388588"/>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1" name="Picture Placeholder 8">
            <a:extLst>
              <a:ext uri="{FF2B5EF4-FFF2-40B4-BE49-F238E27FC236}">
                <a16:creationId xmlns:a16="http://schemas.microsoft.com/office/drawing/2014/main" id="{8F2F60E6-7500-56CC-4844-8B80ABE9ECFB}"/>
              </a:ext>
            </a:extLst>
          </p:cNvPr>
          <p:cNvSpPr>
            <a:spLocks noGrp="1"/>
          </p:cNvSpPr>
          <p:nvPr>
            <p:ph type="pic" sz="quarter" idx="23"/>
          </p:nvPr>
        </p:nvSpPr>
        <p:spPr>
          <a:xfrm>
            <a:off x="9271348" y="4290942"/>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2631627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28629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Dar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4">
            <a:extLst>
              <a:ext uri="{FF2B5EF4-FFF2-40B4-BE49-F238E27FC236}">
                <a16:creationId xmlns:a16="http://schemas.microsoft.com/office/drawing/2014/main" id="{2E913D0A-08B4-0D13-C0C5-2696A7165274}"/>
              </a:ext>
            </a:extLst>
          </p:cNvPr>
          <p:cNvSpPr>
            <a:spLocks noGrp="1"/>
          </p:cNvSpPr>
          <p:nvPr>
            <p:ph type="title" hasCustomPrompt="1"/>
          </p:nvPr>
        </p:nvSpPr>
        <p:spPr>
          <a:xfrm>
            <a:off x="4258487" y="711127"/>
            <a:ext cx="7135576" cy="1325563"/>
          </a:xfrm>
        </p:spPr>
        <p:txBody>
          <a:bodyPr>
            <a:normAutofit/>
          </a:bodyPr>
          <a:lstStyle>
            <a:lvl1pPr>
              <a:defRPr sz="4000">
                <a:solidFill>
                  <a:srgbClr val="1D52A4"/>
                </a:solidFill>
                <a:latin typeface="Calibri" panose="020F0502020204030204" pitchFamily="34" charset="0"/>
                <a:cs typeface="Calibri" panose="020F0502020204030204" pitchFamily="34" charset="0"/>
              </a:defRPr>
            </a:lvl1pPr>
          </a:lstStyle>
          <a:p>
            <a:r>
              <a:rPr lang="en-US" dirty="0"/>
              <a:t>Click to edit slide title</a:t>
            </a:r>
          </a:p>
        </p:txBody>
      </p:sp>
      <p:sp>
        <p:nvSpPr>
          <p:cNvPr id="2" name="Picture Placeholder 8">
            <a:extLst>
              <a:ext uri="{FF2B5EF4-FFF2-40B4-BE49-F238E27FC236}">
                <a16:creationId xmlns:a16="http://schemas.microsoft.com/office/drawing/2014/main" id="{9DABC995-C9C0-4182-272A-5A4BE1F8C6CC}"/>
              </a:ext>
            </a:extLst>
          </p:cNvPr>
          <p:cNvSpPr>
            <a:spLocks noGrp="1"/>
          </p:cNvSpPr>
          <p:nvPr>
            <p:ph type="pic" sz="quarter" idx="18"/>
          </p:nvPr>
        </p:nvSpPr>
        <p:spPr>
          <a:xfrm>
            <a:off x="4274816" y="2387829"/>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4" name="Text Placeholder 10">
            <a:extLst>
              <a:ext uri="{FF2B5EF4-FFF2-40B4-BE49-F238E27FC236}">
                <a16:creationId xmlns:a16="http://schemas.microsoft.com/office/drawing/2014/main" id="{D5F20763-15DF-256F-E205-E2F517C26775}"/>
              </a:ext>
            </a:extLst>
          </p:cNvPr>
          <p:cNvSpPr>
            <a:spLocks noGrp="1"/>
          </p:cNvSpPr>
          <p:nvPr>
            <p:ph type="body" sz="quarter" idx="12" hasCustomPrompt="1"/>
          </p:nvPr>
        </p:nvSpPr>
        <p:spPr>
          <a:xfrm>
            <a:off x="945979" y="1116481"/>
            <a:ext cx="2468880" cy="4660360"/>
          </a:xfrm>
          <a:prstGeom prst="rect">
            <a:avLst/>
          </a:prstGeom>
        </p:spPr>
        <p:txBody>
          <a:bodyP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a:p>
            <a:pPr lvl="0"/>
            <a:endParaRPr lang="en-US" dirty="0"/>
          </a:p>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a:p>
            <a:pPr lvl="0"/>
            <a:endParaRPr lang="en-US" dirty="0"/>
          </a:p>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a:t>
            </a:r>
          </a:p>
        </p:txBody>
      </p:sp>
      <p:sp>
        <p:nvSpPr>
          <p:cNvPr id="5" name="TextBox 4">
            <a:extLst>
              <a:ext uri="{FF2B5EF4-FFF2-40B4-BE49-F238E27FC236}">
                <a16:creationId xmlns:a16="http://schemas.microsoft.com/office/drawing/2014/main" id="{22CEC590-BBE5-9D93-A669-E13930B5FCB0}"/>
              </a:ext>
            </a:extLst>
          </p:cNvPr>
          <p:cNvSpPr txBox="1"/>
          <p:nvPr userDrawn="1"/>
        </p:nvSpPr>
        <p:spPr>
          <a:xfrm>
            <a:off x="2253343" y="267788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7" name="Picture Placeholder 8">
            <a:extLst>
              <a:ext uri="{FF2B5EF4-FFF2-40B4-BE49-F238E27FC236}">
                <a16:creationId xmlns:a16="http://schemas.microsoft.com/office/drawing/2014/main" id="{7593A997-B3A8-670B-37FA-B67628227128}"/>
              </a:ext>
            </a:extLst>
          </p:cNvPr>
          <p:cNvSpPr>
            <a:spLocks noGrp="1"/>
          </p:cNvSpPr>
          <p:nvPr>
            <p:ph type="pic" sz="quarter" idx="19"/>
          </p:nvPr>
        </p:nvSpPr>
        <p:spPr>
          <a:xfrm>
            <a:off x="4274816" y="4290183"/>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8" name="Picture Placeholder 8">
            <a:extLst>
              <a:ext uri="{FF2B5EF4-FFF2-40B4-BE49-F238E27FC236}">
                <a16:creationId xmlns:a16="http://schemas.microsoft.com/office/drawing/2014/main" id="{E0F5C1C2-CBD7-E654-4533-D145B832868C}"/>
              </a:ext>
            </a:extLst>
          </p:cNvPr>
          <p:cNvSpPr>
            <a:spLocks noGrp="1"/>
          </p:cNvSpPr>
          <p:nvPr>
            <p:ph type="pic" sz="quarter" idx="20"/>
          </p:nvPr>
        </p:nvSpPr>
        <p:spPr>
          <a:xfrm>
            <a:off x="6773082" y="2387829"/>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Picture Placeholder 8">
            <a:extLst>
              <a:ext uri="{FF2B5EF4-FFF2-40B4-BE49-F238E27FC236}">
                <a16:creationId xmlns:a16="http://schemas.microsoft.com/office/drawing/2014/main" id="{44F03A4E-A890-3E9A-9218-9E488AC64591}"/>
              </a:ext>
            </a:extLst>
          </p:cNvPr>
          <p:cNvSpPr>
            <a:spLocks noGrp="1"/>
          </p:cNvSpPr>
          <p:nvPr>
            <p:ph type="pic" sz="quarter" idx="21"/>
          </p:nvPr>
        </p:nvSpPr>
        <p:spPr>
          <a:xfrm>
            <a:off x="6773082" y="4290183"/>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Picture Placeholder 8">
            <a:extLst>
              <a:ext uri="{FF2B5EF4-FFF2-40B4-BE49-F238E27FC236}">
                <a16:creationId xmlns:a16="http://schemas.microsoft.com/office/drawing/2014/main" id="{E66E4D84-7C0E-C90F-4BC4-E1004E0EBBA4}"/>
              </a:ext>
            </a:extLst>
          </p:cNvPr>
          <p:cNvSpPr>
            <a:spLocks noGrp="1"/>
          </p:cNvSpPr>
          <p:nvPr>
            <p:ph type="pic" sz="quarter" idx="22"/>
          </p:nvPr>
        </p:nvSpPr>
        <p:spPr>
          <a:xfrm>
            <a:off x="9271348" y="2388588"/>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1" name="Picture Placeholder 8">
            <a:extLst>
              <a:ext uri="{FF2B5EF4-FFF2-40B4-BE49-F238E27FC236}">
                <a16:creationId xmlns:a16="http://schemas.microsoft.com/office/drawing/2014/main" id="{8F2F60E6-7500-56CC-4844-8B80ABE9ECFB}"/>
              </a:ext>
            </a:extLst>
          </p:cNvPr>
          <p:cNvSpPr>
            <a:spLocks noGrp="1"/>
          </p:cNvSpPr>
          <p:nvPr>
            <p:ph type="pic" sz="quarter" idx="23"/>
          </p:nvPr>
        </p:nvSpPr>
        <p:spPr>
          <a:xfrm>
            <a:off x="9271348" y="4290942"/>
            <a:ext cx="2122715" cy="155121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3465140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Ligh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63B19006-FEB1-7BE7-5F97-3BEAE50673D2}"/>
              </a:ext>
            </a:extLst>
          </p:cNvPr>
          <p:cNvSpPr>
            <a:spLocks noGrp="1"/>
          </p:cNvSpPr>
          <p:nvPr>
            <p:ph type="title" hasCustomPrompt="1"/>
          </p:nvPr>
        </p:nvSpPr>
        <p:spPr>
          <a:xfrm>
            <a:off x="435970" y="81645"/>
            <a:ext cx="11320060" cy="1325563"/>
          </a:xfrm>
        </p:spPr>
        <p:txBody>
          <a:bodyPr>
            <a:normAutofit/>
          </a:bodyPr>
          <a:lstStyle>
            <a:lvl1pPr>
              <a:defRPr sz="4000">
                <a:solidFill>
                  <a:schemeClr val="bg1"/>
                </a:solidFill>
                <a:latin typeface="Calibri" panose="020F0502020204030204" pitchFamily="34" charset="0"/>
                <a:cs typeface="Calibri" panose="020F0502020204030204" pitchFamily="34" charset="0"/>
              </a:defRPr>
            </a:lvl1pPr>
          </a:lstStyle>
          <a:p>
            <a:r>
              <a:rPr lang="en-US" dirty="0"/>
              <a:t>Click to edit slide title</a:t>
            </a:r>
          </a:p>
        </p:txBody>
      </p:sp>
      <p:sp>
        <p:nvSpPr>
          <p:cNvPr id="5" name="Text Placeholder 3">
            <a:extLst>
              <a:ext uri="{FF2B5EF4-FFF2-40B4-BE49-F238E27FC236}">
                <a16:creationId xmlns:a16="http://schemas.microsoft.com/office/drawing/2014/main" id="{47A726DE-546A-D5E6-48DE-EFD0B91B5D67}"/>
              </a:ext>
            </a:extLst>
          </p:cNvPr>
          <p:cNvSpPr>
            <a:spLocks noGrp="1"/>
          </p:cNvSpPr>
          <p:nvPr>
            <p:ph type="body" sz="quarter" idx="10"/>
          </p:nvPr>
        </p:nvSpPr>
        <p:spPr>
          <a:xfrm>
            <a:off x="435970" y="1917722"/>
            <a:ext cx="11320060" cy="4009549"/>
          </a:xfrm>
          <a:prstGeom prst="rect">
            <a:avLst/>
          </a:prstGeom>
        </p:spPr>
        <p:txBody>
          <a:bodyPr/>
          <a:lstStyle>
            <a:lvl1pPr>
              <a:defRPr sz="2800">
                <a:solidFill>
                  <a:srgbClr val="2A587A"/>
                </a:solidFill>
                <a:latin typeface="Calibri" panose="020F0502020204030204" pitchFamily="34" charset="0"/>
                <a:ea typeface="Tahoma" panose="020B0604030504040204" pitchFamily="34" charset="0"/>
                <a:cs typeface="Calibri" panose="020F0502020204030204" pitchFamily="34" charset="0"/>
              </a:defRPr>
            </a:lvl1pPr>
            <a:lvl2pPr>
              <a:defRPr>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117119372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Dark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63B19006-FEB1-7BE7-5F97-3BEAE50673D2}"/>
              </a:ext>
            </a:extLst>
          </p:cNvPr>
          <p:cNvSpPr>
            <a:spLocks noGrp="1"/>
          </p:cNvSpPr>
          <p:nvPr>
            <p:ph type="title" hasCustomPrompt="1"/>
          </p:nvPr>
        </p:nvSpPr>
        <p:spPr>
          <a:xfrm>
            <a:off x="435970" y="81645"/>
            <a:ext cx="11320060" cy="1325563"/>
          </a:xfrm>
        </p:spPr>
        <p:txBody>
          <a:bodyPr>
            <a:normAutofit/>
          </a:bodyPr>
          <a:lstStyle>
            <a:lvl1pPr>
              <a:defRPr sz="4000">
                <a:solidFill>
                  <a:schemeClr val="bg1"/>
                </a:solidFill>
                <a:latin typeface="Calibri" panose="020F0502020204030204" pitchFamily="34" charset="0"/>
                <a:cs typeface="Calibri" panose="020F0502020204030204" pitchFamily="34" charset="0"/>
              </a:defRPr>
            </a:lvl1pPr>
          </a:lstStyle>
          <a:p>
            <a:r>
              <a:rPr lang="en-US" dirty="0"/>
              <a:t>Click to edit slide title</a:t>
            </a:r>
          </a:p>
        </p:txBody>
      </p:sp>
      <p:sp>
        <p:nvSpPr>
          <p:cNvPr id="5" name="Text Placeholder 3">
            <a:extLst>
              <a:ext uri="{FF2B5EF4-FFF2-40B4-BE49-F238E27FC236}">
                <a16:creationId xmlns:a16="http://schemas.microsoft.com/office/drawing/2014/main" id="{47A726DE-546A-D5E6-48DE-EFD0B91B5D67}"/>
              </a:ext>
            </a:extLst>
          </p:cNvPr>
          <p:cNvSpPr>
            <a:spLocks noGrp="1"/>
          </p:cNvSpPr>
          <p:nvPr>
            <p:ph type="body" sz="quarter" idx="10"/>
          </p:nvPr>
        </p:nvSpPr>
        <p:spPr>
          <a:xfrm>
            <a:off x="435970" y="1917722"/>
            <a:ext cx="11320060" cy="4009549"/>
          </a:xfrm>
          <a:prstGeom prst="rect">
            <a:avLst/>
          </a:prstGeom>
        </p:spPr>
        <p:txBody>
          <a:bodyPr/>
          <a:lstStyle>
            <a:lvl1pPr>
              <a:defRPr sz="2800">
                <a:solidFill>
                  <a:srgbClr val="2A587A"/>
                </a:solidFill>
                <a:latin typeface="Calibri" panose="020F0502020204030204" pitchFamily="34" charset="0"/>
                <a:ea typeface="Tahoma" panose="020B0604030504040204" pitchFamily="34" charset="0"/>
                <a:cs typeface="Calibri" panose="020F0502020204030204" pitchFamily="34" charset="0"/>
              </a:defRPr>
            </a:lvl1pPr>
            <a:lvl2pPr>
              <a:defRPr>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230269376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Light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4">
            <a:extLst>
              <a:ext uri="{FF2B5EF4-FFF2-40B4-BE49-F238E27FC236}">
                <a16:creationId xmlns:a16="http://schemas.microsoft.com/office/drawing/2014/main" id="{2E913D0A-08B4-0D13-C0C5-2696A7165274}"/>
              </a:ext>
            </a:extLst>
          </p:cNvPr>
          <p:cNvSpPr>
            <a:spLocks noGrp="1"/>
          </p:cNvSpPr>
          <p:nvPr>
            <p:ph type="title" hasCustomPrompt="1"/>
          </p:nvPr>
        </p:nvSpPr>
        <p:spPr>
          <a:xfrm>
            <a:off x="767443" y="711127"/>
            <a:ext cx="10626620" cy="1325563"/>
          </a:xfrm>
        </p:spPr>
        <p:txBody>
          <a:bodyPr>
            <a:normAutofit/>
          </a:bodyPr>
          <a:lstStyle>
            <a:lvl1pPr>
              <a:defRPr sz="4000">
                <a:solidFill>
                  <a:srgbClr val="0690D7"/>
                </a:solidFill>
                <a:latin typeface="Calibri" panose="020F0502020204030204" pitchFamily="34" charset="0"/>
                <a:cs typeface="Calibri" panose="020F0502020204030204" pitchFamily="34" charset="0"/>
              </a:defRPr>
            </a:lvl1pPr>
          </a:lstStyle>
          <a:p>
            <a:r>
              <a:rPr lang="en-US" dirty="0"/>
              <a:t>Click to edit slide title</a:t>
            </a:r>
          </a:p>
        </p:txBody>
      </p:sp>
      <p:sp>
        <p:nvSpPr>
          <p:cNvPr id="4" name="Text Placeholder 10">
            <a:extLst>
              <a:ext uri="{FF2B5EF4-FFF2-40B4-BE49-F238E27FC236}">
                <a16:creationId xmlns:a16="http://schemas.microsoft.com/office/drawing/2014/main" id="{D5F20763-15DF-256F-E205-E2F517C26775}"/>
              </a:ext>
            </a:extLst>
          </p:cNvPr>
          <p:cNvSpPr>
            <a:spLocks noGrp="1"/>
          </p:cNvSpPr>
          <p:nvPr>
            <p:ph type="body" sz="quarter" idx="12" hasCustomPrompt="1"/>
          </p:nvPr>
        </p:nvSpPr>
        <p:spPr>
          <a:xfrm>
            <a:off x="1125593"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Text can go here in this box. Text can go here.</a:t>
            </a:r>
          </a:p>
        </p:txBody>
      </p:sp>
      <p:sp>
        <p:nvSpPr>
          <p:cNvPr id="5" name="TextBox 4">
            <a:extLst>
              <a:ext uri="{FF2B5EF4-FFF2-40B4-BE49-F238E27FC236}">
                <a16:creationId xmlns:a16="http://schemas.microsoft.com/office/drawing/2014/main" id="{22CEC590-BBE5-9D93-A669-E13930B5FCB0}"/>
              </a:ext>
            </a:extLst>
          </p:cNvPr>
          <p:cNvSpPr txBox="1"/>
          <p:nvPr userDrawn="1"/>
        </p:nvSpPr>
        <p:spPr>
          <a:xfrm>
            <a:off x="2253343" y="267788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3" name="Text Placeholder 10">
            <a:extLst>
              <a:ext uri="{FF2B5EF4-FFF2-40B4-BE49-F238E27FC236}">
                <a16:creationId xmlns:a16="http://schemas.microsoft.com/office/drawing/2014/main" id="{B36B7B7E-47E5-9265-AF19-73078296BCA4}"/>
              </a:ext>
            </a:extLst>
          </p:cNvPr>
          <p:cNvSpPr>
            <a:spLocks noGrp="1"/>
          </p:cNvSpPr>
          <p:nvPr>
            <p:ph type="body" sz="quarter" idx="13" hasCustomPrompt="1"/>
          </p:nvPr>
        </p:nvSpPr>
        <p:spPr>
          <a:xfrm>
            <a:off x="4848507"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Text can go here in this box. Text can go here.</a:t>
            </a:r>
          </a:p>
        </p:txBody>
      </p:sp>
      <p:sp>
        <p:nvSpPr>
          <p:cNvPr id="6" name="Text Placeholder 10">
            <a:extLst>
              <a:ext uri="{FF2B5EF4-FFF2-40B4-BE49-F238E27FC236}">
                <a16:creationId xmlns:a16="http://schemas.microsoft.com/office/drawing/2014/main" id="{763370EA-78A8-95E4-996B-9C280B7C3EF8}"/>
              </a:ext>
            </a:extLst>
          </p:cNvPr>
          <p:cNvSpPr>
            <a:spLocks noGrp="1"/>
          </p:cNvSpPr>
          <p:nvPr>
            <p:ph type="body" sz="quarter" idx="14" hasCustomPrompt="1"/>
          </p:nvPr>
        </p:nvSpPr>
        <p:spPr>
          <a:xfrm>
            <a:off x="8555092"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a:t>
            </a:r>
            <a:r>
              <a:rPr lang="en-US" dirty="0" err="1"/>
              <a:t>boxText</a:t>
            </a:r>
            <a:r>
              <a:rPr lang="en-US" dirty="0"/>
              <a:t> can go here in this box. Text can go here in this box. Text can go here.</a:t>
            </a:r>
          </a:p>
        </p:txBody>
      </p:sp>
    </p:spTree>
    <p:extLst>
      <p:ext uri="{BB962C8B-B14F-4D97-AF65-F5344CB8AC3E}">
        <p14:creationId xmlns:p14="http://schemas.microsoft.com/office/powerpoint/2010/main" val="60970801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Dark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4">
            <a:extLst>
              <a:ext uri="{FF2B5EF4-FFF2-40B4-BE49-F238E27FC236}">
                <a16:creationId xmlns:a16="http://schemas.microsoft.com/office/drawing/2014/main" id="{2E913D0A-08B4-0D13-C0C5-2696A7165274}"/>
              </a:ext>
            </a:extLst>
          </p:cNvPr>
          <p:cNvSpPr>
            <a:spLocks noGrp="1"/>
          </p:cNvSpPr>
          <p:nvPr>
            <p:ph type="title" hasCustomPrompt="1"/>
          </p:nvPr>
        </p:nvSpPr>
        <p:spPr>
          <a:xfrm>
            <a:off x="767443" y="711127"/>
            <a:ext cx="10626620" cy="1325563"/>
          </a:xfrm>
        </p:spPr>
        <p:txBody>
          <a:bodyPr>
            <a:normAutofit/>
          </a:bodyPr>
          <a:lstStyle>
            <a:lvl1pPr>
              <a:defRPr sz="4000">
                <a:solidFill>
                  <a:srgbClr val="1D52A4"/>
                </a:solidFill>
                <a:latin typeface="Calibri" panose="020F0502020204030204" pitchFamily="34" charset="0"/>
                <a:cs typeface="Calibri" panose="020F0502020204030204" pitchFamily="34" charset="0"/>
              </a:defRPr>
            </a:lvl1pPr>
          </a:lstStyle>
          <a:p>
            <a:r>
              <a:rPr lang="en-US" dirty="0"/>
              <a:t>Click to edit slide title</a:t>
            </a:r>
          </a:p>
        </p:txBody>
      </p:sp>
      <p:sp>
        <p:nvSpPr>
          <p:cNvPr id="4" name="Text Placeholder 10">
            <a:extLst>
              <a:ext uri="{FF2B5EF4-FFF2-40B4-BE49-F238E27FC236}">
                <a16:creationId xmlns:a16="http://schemas.microsoft.com/office/drawing/2014/main" id="{D5F20763-15DF-256F-E205-E2F517C26775}"/>
              </a:ext>
            </a:extLst>
          </p:cNvPr>
          <p:cNvSpPr>
            <a:spLocks noGrp="1"/>
          </p:cNvSpPr>
          <p:nvPr>
            <p:ph type="body" sz="quarter" idx="12" hasCustomPrompt="1"/>
          </p:nvPr>
        </p:nvSpPr>
        <p:spPr>
          <a:xfrm>
            <a:off x="1125593"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Text can go here in this box. Text can go here.</a:t>
            </a:r>
          </a:p>
        </p:txBody>
      </p:sp>
      <p:sp>
        <p:nvSpPr>
          <p:cNvPr id="5" name="TextBox 4">
            <a:extLst>
              <a:ext uri="{FF2B5EF4-FFF2-40B4-BE49-F238E27FC236}">
                <a16:creationId xmlns:a16="http://schemas.microsoft.com/office/drawing/2014/main" id="{22CEC590-BBE5-9D93-A669-E13930B5FCB0}"/>
              </a:ext>
            </a:extLst>
          </p:cNvPr>
          <p:cNvSpPr txBox="1"/>
          <p:nvPr userDrawn="1"/>
        </p:nvSpPr>
        <p:spPr>
          <a:xfrm>
            <a:off x="2253343" y="267788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3" name="Text Placeholder 10">
            <a:extLst>
              <a:ext uri="{FF2B5EF4-FFF2-40B4-BE49-F238E27FC236}">
                <a16:creationId xmlns:a16="http://schemas.microsoft.com/office/drawing/2014/main" id="{B36B7B7E-47E5-9265-AF19-73078296BCA4}"/>
              </a:ext>
            </a:extLst>
          </p:cNvPr>
          <p:cNvSpPr>
            <a:spLocks noGrp="1"/>
          </p:cNvSpPr>
          <p:nvPr>
            <p:ph type="body" sz="quarter" idx="13" hasCustomPrompt="1"/>
          </p:nvPr>
        </p:nvSpPr>
        <p:spPr>
          <a:xfrm>
            <a:off x="4848507"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box. Text can go here in this box. Text can go here in this box. Text can go here.</a:t>
            </a:r>
          </a:p>
        </p:txBody>
      </p:sp>
      <p:sp>
        <p:nvSpPr>
          <p:cNvPr id="6" name="Text Placeholder 10">
            <a:extLst>
              <a:ext uri="{FF2B5EF4-FFF2-40B4-BE49-F238E27FC236}">
                <a16:creationId xmlns:a16="http://schemas.microsoft.com/office/drawing/2014/main" id="{763370EA-78A8-95E4-996B-9C280B7C3EF8}"/>
              </a:ext>
            </a:extLst>
          </p:cNvPr>
          <p:cNvSpPr>
            <a:spLocks noGrp="1"/>
          </p:cNvSpPr>
          <p:nvPr>
            <p:ph type="body" sz="quarter" idx="14" hasCustomPrompt="1"/>
          </p:nvPr>
        </p:nvSpPr>
        <p:spPr>
          <a:xfrm>
            <a:off x="8555092" y="2677885"/>
            <a:ext cx="2468880" cy="3098955"/>
          </a:xfrm>
          <a:prstGeom prst="rect">
            <a:avLst/>
          </a:prstGeom>
        </p:spPr>
        <p:txBody>
          <a:bodyPr anchor="ctr"/>
          <a:lstStyle>
            <a:lvl1pPr marL="0" marR="0" indent="0" algn="l" defTabSz="385763" rtl="0" eaLnBrk="1" fontAlgn="auto" latinLnBrk="0" hangingPunct="1">
              <a:lnSpc>
                <a:spcPct val="100000"/>
              </a:lnSpc>
              <a:spcBef>
                <a:spcPts val="0"/>
              </a:spcBef>
              <a:spcAft>
                <a:spcPts val="0"/>
              </a:spcAft>
              <a:buClrTx/>
              <a:buSzTx/>
              <a:buFontTx/>
              <a:buNone/>
              <a:tabLst/>
              <a:defRPr sz="1800" spc="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US" dirty="0"/>
              <a:t>Text can go here in this box. Text can go here in this box. Text can go here in this </a:t>
            </a:r>
            <a:r>
              <a:rPr lang="en-US" dirty="0" err="1"/>
              <a:t>boxText</a:t>
            </a:r>
            <a:r>
              <a:rPr lang="en-US" dirty="0"/>
              <a:t> can go here in this box. Text can go here in this box. Text can go here.</a:t>
            </a:r>
          </a:p>
        </p:txBody>
      </p:sp>
    </p:spTree>
    <p:extLst>
      <p:ext uri="{BB962C8B-B14F-4D97-AF65-F5344CB8AC3E}">
        <p14:creationId xmlns:p14="http://schemas.microsoft.com/office/powerpoint/2010/main" val="8700081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63879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560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448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1132182" y="2910728"/>
            <a:ext cx="6313648" cy="1155083"/>
          </a:xfrm>
          <a:prstGeom prst="rect">
            <a:avLst/>
          </a:prstGeom>
        </p:spPr>
        <p:txBody>
          <a:bodyPr vert="horz" lIns="91440" tIns="45720" rIns="91440" bIns="45720" rtlCol="0" anchor="ctr">
            <a:normAutofit/>
          </a:bodyPr>
          <a:lstStyle>
            <a:lvl1pPr algn="l">
              <a:defRPr sz="4000">
                <a:solidFill>
                  <a:srgbClr val="1D52A4"/>
                </a:solidFill>
              </a:defRPr>
            </a:lvl1pPr>
          </a:lstStyle>
          <a:p>
            <a:r>
              <a:rPr lang="en-US" dirty="0"/>
              <a:t>Presentation Title</a:t>
            </a:r>
          </a:p>
        </p:txBody>
      </p:sp>
      <p:cxnSp>
        <p:nvCxnSpPr>
          <p:cNvPr id="12" name="Straight Connector 11">
            <a:extLst>
              <a:ext uri="{FF2B5EF4-FFF2-40B4-BE49-F238E27FC236}">
                <a16:creationId xmlns:a16="http://schemas.microsoft.com/office/drawing/2014/main" id="{58CE9562-13DF-934A-8825-1B49437764AF}"/>
              </a:ext>
            </a:extLst>
          </p:cNvPr>
          <p:cNvCxnSpPr>
            <a:cxnSpLocks/>
          </p:cNvCxnSpPr>
          <p:nvPr userDrawn="1"/>
        </p:nvCxnSpPr>
        <p:spPr>
          <a:xfrm>
            <a:off x="1132178" y="4429244"/>
            <a:ext cx="1046000" cy="0"/>
          </a:xfrm>
          <a:prstGeom prst="line">
            <a:avLst/>
          </a:prstGeom>
          <a:noFill/>
          <a:ln w="25400" cap="flat">
            <a:solidFill>
              <a:srgbClr val="0690D7"/>
            </a:solidFill>
            <a:prstDash val="solid"/>
            <a:round/>
          </a:ln>
          <a:effectLst/>
        </p:spPr>
        <p:style>
          <a:lnRef idx="0">
            <a:scrgbClr r="0" g="0" b="0"/>
          </a:lnRef>
          <a:fillRef idx="0">
            <a:scrgbClr r="0" g="0" b="0"/>
          </a:fillRef>
          <a:effectRef idx="0">
            <a:scrgbClr r="0" g="0" b="0"/>
          </a:effectRef>
          <a:fontRef idx="none"/>
        </p:style>
      </p:cxn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1132180" y="4607599"/>
            <a:ext cx="6313649" cy="457387"/>
          </a:xfrm>
          <a:prstGeom prst="rect">
            <a:avLst/>
          </a:prstGeom>
        </p:spPr>
        <p:txBody>
          <a:bodyPr/>
          <a:lstStyle>
            <a:lvl1pPr>
              <a:defRPr sz="24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Name, Title</a:t>
            </a:r>
          </a:p>
        </p:txBody>
      </p:sp>
      <p:sp>
        <p:nvSpPr>
          <p:cNvPr id="2" name="Text Placeholder 10">
            <a:extLst>
              <a:ext uri="{FF2B5EF4-FFF2-40B4-BE49-F238E27FC236}">
                <a16:creationId xmlns:a16="http://schemas.microsoft.com/office/drawing/2014/main" id="{5EA50C14-76E2-D07C-2779-9EB0D1B29EA7}"/>
              </a:ext>
            </a:extLst>
          </p:cNvPr>
          <p:cNvSpPr>
            <a:spLocks noGrp="1"/>
          </p:cNvSpPr>
          <p:nvPr>
            <p:ph type="body" sz="quarter" idx="11" hasCustomPrompt="1"/>
          </p:nvPr>
        </p:nvSpPr>
        <p:spPr>
          <a:xfrm>
            <a:off x="1132180" y="5164418"/>
            <a:ext cx="6313649" cy="365932"/>
          </a:xfrm>
          <a:prstGeom prst="rect">
            <a:avLst/>
          </a:prstGeom>
        </p:spPr>
        <p:txBody>
          <a:bodyPr/>
          <a:lstStyle>
            <a:lvl1pPr>
              <a:defRPr sz="16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Date 00/00/00</a:t>
            </a:r>
          </a:p>
        </p:txBody>
      </p:sp>
    </p:spTree>
    <p:extLst>
      <p:ext uri="{BB962C8B-B14F-4D97-AF65-F5344CB8AC3E}">
        <p14:creationId xmlns:p14="http://schemas.microsoft.com/office/powerpoint/2010/main" val="13613587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1132182" y="2861741"/>
            <a:ext cx="6313648" cy="1155083"/>
          </a:xfrm>
          <a:prstGeom prst="rect">
            <a:avLst/>
          </a:prstGeom>
        </p:spPr>
        <p:txBody>
          <a:bodyPr vert="horz" lIns="91440" tIns="45720" rIns="91440" bIns="45720" rtlCol="0" anchor="ctr">
            <a:normAutofit/>
          </a:bodyPr>
          <a:lstStyle>
            <a:lvl1pPr algn="l">
              <a:defRPr sz="4000">
                <a:solidFill>
                  <a:srgbClr val="0690D7"/>
                </a:solidFill>
              </a:defRPr>
            </a:lvl1pPr>
          </a:lstStyle>
          <a:p>
            <a:r>
              <a:rPr lang="en-US" dirty="0"/>
              <a:t>Presentation Title</a:t>
            </a:r>
          </a:p>
        </p:txBody>
      </p:sp>
      <p:cxnSp>
        <p:nvCxnSpPr>
          <p:cNvPr id="12" name="Straight Connector 11">
            <a:extLst>
              <a:ext uri="{FF2B5EF4-FFF2-40B4-BE49-F238E27FC236}">
                <a16:creationId xmlns:a16="http://schemas.microsoft.com/office/drawing/2014/main" id="{58CE9562-13DF-934A-8825-1B49437764AF}"/>
              </a:ext>
            </a:extLst>
          </p:cNvPr>
          <p:cNvCxnSpPr>
            <a:cxnSpLocks/>
          </p:cNvCxnSpPr>
          <p:nvPr userDrawn="1"/>
        </p:nvCxnSpPr>
        <p:spPr>
          <a:xfrm>
            <a:off x="1132178" y="4380257"/>
            <a:ext cx="1046000" cy="0"/>
          </a:xfrm>
          <a:prstGeom prst="line">
            <a:avLst/>
          </a:prstGeom>
          <a:noFill/>
          <a:ln w="25400" cap="flat">
            <a:solidFill>
              <a:srgbClr val="0690D7"/>
            </a:solidFill>
            <a:prstDash val="solid"/>
            <a:round/>
          </a:ln>
          <a:effectLst/>
        </p:spPr>
        <p:style>
          <a:lnRef idx="0">
            <a:scrgbClr r="0" g="0" b="0"/>
          </a:lnRef>
          <a:fillRef idx="0">
            <a:scrgbClr r="0" g="0" b="0"/>
          </a:fillRef>
          <a:effectRef idx="0">
            <a:scrgbClr r="0" g="0" b="0"/>
          </a:effectRef>
          <a:fontRef idx="none"/>
        </p:style>
      </p:cxn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1132180" y="4558612"/>
            <a:ext cx="6313649" cy="457387"/>
          </a:xfrm>
          <a:prstGeom prst="rect">
            <a:avLst/>
          </a:prstGeom>
        </p:spPr>
        <p:txBody>
          <a:bodyPr/>
          <a:lstStyle>
            <a:lvl1pPr>
              <a:defRPr sz="2400" spc="0">
                <a:solidFill>
                  <a:srgbClr val="0690D7"/>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Name, Title</a:t>
            </a:r>
          </a:p>
        </p:txBody>
      </p:sp>
      <p:sp>
        <p:nvSpPr>
          <p:cNvPr id="2" name="Text Placeholder 10">
            <a:extLst>
              <a:ext uri="{FF2B5EF4-FFF2-40B4-BE49-F238E27FC236}">
                <a16:creationId xmlns:a16="http://schemas.microsoft.com/office/drawing/2014/main" id="{5EA50C14-76E2-D07C-2779-9EB0D1B29EA7}"/>
              </a:ext>
            </a:extLst>
          </p:cNvPr>
          <p:cNvSpPr>
            <a:spLocks noGrp="1"/>
          </p:cNvSpPr>
          <p:nvPr>
            <p:ph type="body" sz="quarter" idx="11" hasCustomPrompt="1"/>
          </p:nvPr>
        </p:nvSpPr>
        <p:spPr>
          <a:xfrm>
            <a:off x="1132180" y="5115431"/>
            <a:ext cx="6313649" cy="365932"/>
          </a:xfrm>
          <a:prstGeom prst="rect">
            <a:avLst/>
          </a:prstGeom>
        </p:spPr>
        <p:txBody>
          <a:bodyPr/>
          <a:lstStyle>
            <a:lvl1pPr>
              <a:defRPr sz="1600" spc="0">
                <a:solidFill>
                  <a:srgbClr val="0690D7"/>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Date 00/00/00</a:t>
            </a:r>
          </a:p>
        </p:txBody>
      </p:sp>
    </p:spTree>
    <p:extLst>
      <p:ext uri="{BB962C8B-B14F-4D97-AF65-F5344CB8AC3E}">
        <p14:creationId xmlns:p14="http://schemas.microsoft.com/office/powerpoint/2010/main" val="235904695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Speaker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6137068" y="2546926"/>
            <a:ext cx="5364075" cy="1010324"/>
          </a:xfrm>
          <a:prstGeom prst="rect">
            <a:avLst/>
          </a:prstGeom>
        </p:spPr>
        <p:txBody>
          <a:bodyPr vert="horz" lIns="91440" tIns="45720" rIns="91440" bIns="45720" rtlCol="0" anchor="ctr">
            <a:noAutofit/>
          </a:bodyPr>
          <a:lstStyle>
            <a:lvl1pPr algn="l">
              <a:defRPr sz="2400">
                <a:solidFill>
                  <a:srgbClr val="0690D7"/>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6137068" y="3557250"/>
            <a:ext cx="4953696" cy="709514"/>
          </a:xfrm>
          <a:prstGeom prst="rect">
            <a:avLst/>
          </a:prstGeom>
        </p:spPr>
        <p:txBody>
          <a:bodyPr/>
          <a:lstStyle>
            <a:lvl1pPr>
              <a:defRPr sz="1800" spc="0">
                <a:solidFill>
                  <a:srgbClr val="0690D7"/>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 name="Picture Placeholder 7">
            <a:extLst>
              <a:ext uri="{FF2B5EF4-FFF2-40B4-BE49-F238E27FC236}">
                <a16:creationId xmlns:a16="http://schemas.microsoft.com/office/drawing/2014/main" id="{3C83FEFF-0D8A-EDA0-7FD6-547EF454F5AB}"/>
              </a:ext>
            </a:extLst>
          </p:cNvPr>
          <p:cNvSpPr>
            <a:spLocks noGrp="1"/>
          </p:cNvSpPr>
          <p:nvPr>
            <p:ph type="pic" sz="quarter" idx="12"/>
          </p:nvPr>
        </p:nvSpPr>
        <p:spPr>
          <a:xfrm>
            <a:off x="2265361" y="1795227"/>
            <a:ext cx="3267548" cy="3267546"/>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58514982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 Speaker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34">
            <a:extLst>
              <a:ext uri="{FF2B5EF4-FFF2-40B4-BE49-F238E27FC236}">
                <a16:creationId xmlns:a16="http://schemas.microsoft.com/office/drawing/2014/main" id="{C250B433-0B97-BD44-8387-4C7C9C68CD9E}"/>
              </a:ext>
            </a:extLst>
          </p:cNvPr>
          <p:cNvSpPr>
            <a:spLocks noGrp="1"/>
          </p:cNvSpPr>
          <p:nvPr>
            <p:ph type="title" hasCustomPrompt="1"/>
          </p:nvPr>
        </p:nvSpPr>
        <p:spPr>
          <a:xfrm>
            <a:off x="6137068" y="2546926"/>
            <a:ext cx="5364075" cy="1010324"/>
          </a:xfrm>
          <a:prstGeom prst="rect">
            <a:avLst/>
          </a:prstGeom>
        </p:spPr>
        <p:txBody>
          <a:bodyPr vert="horz" lIns="91440" tIns="45720" rIns="91440" bIns="45720" rtlCol="0" anchor="ctr">
            <a:noAutofit/>
          </a:bodyPr>
          <a:lstStyle>
            <a:lvl1pPr algn="l">
              <a:defRPr sz="2400">
                <a:solidFill>
                  <a:srgbClr val="1D52A4"/>
                </a:solidFill>
                <a:latin typeface="Calibri" panose="020F0502020204030204" pitchFamily="34" charset="0"/>
                <a:cs typeface="Calibri" panose="020F0502020204030204" pitchFamily="34" charset="0"/>
              </a:defRPr>
            </a:lvl1pPr>
          </a:lstStyle>
          <a:p>
            <a:r>
              <a:rPr lang="en-US" dirty="0" err="1"/>
              <a:t>Firstname</a:t>
            </a:r>
            <a:r>
              <a:rPr lang="en-US" dirty="0"/>
              <a:t> </a:t>
            </a:r>
            <a:r>
              <a:rPr lang="en-US" dirty="0" err="1"/>
              <a:t>Lastname</a:t>
            </a:r>
            <a:endParaRPr lang="en-US" dirty="0"/>
          </a:p>
        </p:txBody>
      </p:sp>
      <p:sp>
        <p:nvSpPr>
          <p:cNvPr id="5" name="Text Placeholder 10">
            <a:extLst>
              <a:ext uri="{FF2B5EF4-FFF2-40B4-BE49-F238E27FC236}">
                <a16:creationId xmlns:a16="http://schemas.microsoft.com/office/drawing/2014/main" id="{76E335F6-CD57-FC49-B37A-B9E8B5F52DF3}"/>
              </a:ext>
            </a:extLst>
          </p:cNvPr>
          <p:cNvSpPr>
            <a:spLocks noGrp="1"/>
          </p:cNvSpPr>
          <p:nvPr>
            <p:ph type="body" sz="quarter" idx="10" hasCustomPrompt="1"/>
          </p:nvPr>
        </p:nvSpPr>
        <p:spPr>
          <a:xfrm>
            <a:off x="6137068" y="3557250"/>
            <a:ext cx="4953696" cy="709514"/>
          </a:xfrm>
          <a:prstGeom prst="rect">
            <a:avLst/>
          </a:prstGeom>
        </p:spPr>
        <p:txBody>
          <a:bodyPr/>
          <a:lstStyle>
            <a:lvl1pPr>
              <a:defRPr sz="1800" spc="0">
                <a:solidFill>
                  <a:srgbClr val="1D52A4"/>
                </a:solidFill>
                <a:latin typeface="Calibri" panose="020F0502020204030204" pitchFamily="34" charset="0"/>
                <a:ea typeface="Tahoma" panose="020B0604030504040204" pitchFamily="34" charset="0"/>
                <a:cs typeface="Calibri" panose="020F0502020204030204" pitchFamily="34" charset="0"/>
              </a:defRPr>
            </a:lvl1pPr>
            <a:lvl2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2pPr>
            <a:lvl3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3pPr>
            <a:lvl4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4pPr>
            <a:lvl5pPr>
              <a:defRPr sz="900">
                <a:solidFill>
                  <a:srgbClr val="0690D7"/>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Presenter Title</a:t>
            </a:r>
          </a:p>
        </p:txBody>
      </p:sp>
      <p:sp>
        <p:nvSpPr>
          <p:cNvPr id="2" name="Picture Placeholder 7">
            <a:extLst>
              <a:ext uri="{FF2B5EF4-FFF2-40B4-BE49-F238E27FC236}">
                <a16:creationId xmlns:a16="http://schemas.microsoft.com/office/drawing/2014/main" id="{3C83FEFF-0D8A-EDA0-7FD6-547EF454F5AB}"/>
              </a:ext>
            </a:extLst>
          </p:cNvPr>
          <p:cNvSpPr>
            <a:spLocks noGrp="1"/>
          </p:cNvSpPr>
          <p:nvPr>
            <p:ph type="pic" sz="quarter" idx="12"/>
          </p:nvPr>
        </p:nvSpPr>
        <p:spPr>
          <a:xfrm>
            <a:off x="2265361" y="1795227"/>
            <a:ext cx="3267548" cy="3267546"/>
          </a:xfrm>
          <a:prstGeom prst="ellipse">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867754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Title Placeholder 50">
            <a:extLst>
              <a:ext uri="{FF2B5EF4-FFF2-40B4-BE49-F238E27FC236}">
                <a16:creationId xmlns:a16="http://schemas.microsoft.com/office/drawing/2014/main" id="{7E4EAF47-495D-D040-B1EF-62A63460E5E8}"/>
              </a:ext>
            </a:extLst>
          </p:cNvPr>
          <p:cNvSpPr>
            <a:spLocks noGrp="1"/>
          </p:cNvSpPr>
          <p:nvPr>
            <p:ph type="title"/>
          </p:nvPr>
        </p:nvSpPr>
        <p:spPr>
          <a:xfrm>
            <a:off x="530089" y="365129"/>
            <a:ext cx="11157955" cy="1325563"/>
          </a:xfrm>
          <a:prstGeom prst="rect">
            <a:avLst/>
          </a:prstGeom>
        </p:spPr>
        <p:txBody>
          <a:bodyPr vert="horz" lIns="91440" tIns="45720" rIns="91440" bIns="45720" rtlCol="0" anchor="ctr">
            <a:normAutofit/>
          </a:bodyPr>
          <a:lstStyle/>
          <a:p>
            <a:pPr hangingPunct="1"/>
            <a:r>
              <a:rPr lang="en-US" dirty="0"/>
              <a:t>Slide Title</a:t>
            </a:r>
          </a:p>
        </p:txBody>
      </p:sp>
      <p:sp>
        <p:nvSpPr>
          <p:cNvPr id="58" name="Text Placeholder 12">
            <a:extLst>
              <a:ext uri="{FF2B5EF4-FFF2-40B4-BE49-F238E27FC236}">
                <a16:creationId xmlns:a16="http://schemas.microsoft.com/office/drawing/2014/main" id="{F0904D24-2DAB-7D43-9AE1-4DB501CA4D76}"/>
              </a:ext>
            </a:extLst>
          </p:cNvPr>
          <p:cNvSpPr txBox="1">
            <a:spLocks/>
          </p:cNvSpPr>
          <p:nvPr userDrawn="1"/>
        </p:nvSpPr>
        <p:spPr>
          <a:xfrm>
            <a:off x="530091" y="2055817"/>
            <a:ext cx="11157956" cy="4211637"/>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300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1pPr>
            <a:lvl2pPr marL="285750" marR="0" indent="-285750" algn="l" defTabSz="91440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2pPr>
            <a:lvl3pPr marL="342900" marR="0" indent="-342900" algn="l" defTabSz="914400" rtl="0" latinLnBrk="0">
              <a:lnSpc>
                <a:spcPct val="100000"/>
              </a:lnSpc>
              <a:spcBef>
                <a:spcPts val="0"/>
              </a:spcBef>
              <a:spcAft>
                <a:spcPts val="0"/>
              </a:spcAft>
              <a:buClrTx/>
              <a:buSzTx/>
              <a:buFont typeface="Arial" panose="020B0604020202020204" pitchFamily="34" charset="0"/>
              <a:buChar char="•"/>
              <a:tabLst/>
              <a:defRPr sz="220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3pPr>
            <a:lvl4pPr marL="285750" marR="0" indent="-285750" algn="l" defTabSz="91440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pPr hangingPunct="1"/>
            <a:r>
              <a:rPr lang="en-US" sz="2800" dirty="0">
                <a:solidFill>
                  <a:srgbClr val="1D52A4"/>
                </a:solidFill>
                <a:latin typeface="Calibri" panose="020F0502020204030204" pitchFamily="34" charset="0"/>
                <a:ea typeface="Tahoma" panose="020B0604030504040204" pitchFamily="34" charset="0"/>
                <a:cs typeface="Calibri" panose="020F0502020204030204" pitchFamily="34" charset="0"/>
              </a:rPr>
              <a:t>Content</a:t>
            </a:r>
          </a:p>
          <a:p>
            <a:pPr marL="192881" indent="-192881" hangingPunct="1">
              <a:buFont typeface="Arial" panose="020B0604020202020204" pitchFamily="34" charset="0"/>
              <a:buChar char="•"/>
            </a:pPr>
            <a:r>
              <a:rPr lang="en-US" sz="2800" dirty="0">
                <a:solidFill>
                  <a:srgbClr val="1D52A4"/>
                </a:solidFill>
                <a:latin typeface="Calibri" panose="020F0502020204030204" pitchFamily="34" charset="0"/>
                <a:ea typeface="Tahoma" panose="020B0604030504040204" pitchFamily="34" charset="0"/>
                <a:cs typeface="Calibri" panose="020F0502020204030204" pitchFamily="34" charset="0"/>
              </a:rPr>
              <a:t>Content</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57" r:id="rId6"/>
    <p:sldLayoutId id="2147483694" r:id="rId7"/>
    <p:sldLayoutId id="2147483695" r:id="rId8"/>
    <p:sldLayoutId id="2147483696" r:id="rId9"/>
    <p:sldLayoutId id="2147483699" r:id="rId10"/>
    <p:sldLayoutId id="2147483700" r:id="rId11"/>
    <p:sldLayoutId id="2147483702" r:id="rId12"/>
    <p:sldLayoutId id="2147483703" r:id="rId13"/>
    <p:sldLayoutId id="2147483697" r:id="rId14"/>
    <p:sldLayoutId id="2147483698" r:id="rId15"/>
    <p:sldLayoutId id="2147483659" r:id="rId16"/>
    <p:sldLayoutId id="2147483706" r:id="rId17"/>
    <p:sldLayoutId id="2147483707" r:id="rId18"/>
    <p:sldLayoutId id="2147483704" r:id="rId19"/>
    <p:sldLayoutId id="2147483705" r:id="rId20"/>
    <p:sldLayoutId id="2147483708" r:id="rId21"/>
    <p:sldLayoutId id="2147483709" r:id="rId22"/>
    <p:sldLayoutId id="2147483711" r:id="rId23"/>
    <p:sldLayoutId id="2147483712" r:id="rId24"/>
  </p:sldLayoutIdLst>
  <p:transition spd="med"/>
  <p:txStyles>
    <p:titleStyle>
      <a:lvl1pPr marL="0" marR="0" indent="0" algn="l" defTabSz="385763" rtl="0" latinLnBrk="0">
        <a:lnSpc>
          <a:spcPct val="100000"/>
        </a:lnSpc>
        <a:spcBef>
          <a:spcPts val="0"/>
        </a:spcBef>
        <a:spcAft>
          <a:spcPts val="0"/>
        </a:spcAft>
        <a:buClrTx/>
        <a:buSzTx/>
        <a:buFontTx/>
        <a:buNone/>
        <a:tabLst/>
        <a:defRPr sz="4800" b="1" i="0" u="none" strike="noStrike" cap="none" spc="0" baseline="0">
          <a:solidFill>
            <a:srgbClr val="1D52A4"/>
          </a:solidFill>
          <a:uFillTx/>
          <a:latin typeface="Calibri" panose="020F0502020204030204" pitchFamily="34" charset="0"/>
          <a:ea typeface="Tahoma" panose="020B0604030504040204" pitchFamily="34" charset="0"/>
          <a:cs typeface="Calibri" panose="020F0502020204030204" pitchFamily="34" charset="0"/>
          <a:sym typeface="Calibri"/>
        </a:defRPr>
      </a:lvl1pPr>
      <a:lvl2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2pPr>
      <a:lvl3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3pPr>
      <a:lvl4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4pPr>
      <a:lvl5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5pPr>
      <a:lvl6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6pPr>
      <a:lvl7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7pPr>
      <a:lvl8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8pPr>
      <a:lvl9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9pPr>
    </p:titleStyle>
    <p:bodyStyle>
      <a:lvl1pPr marL="0" marR="0" indent="0" algn="l" defTabSz="385763" rtl="0" latinLnBrk="0">
        <a:lnSpc>
          <a:spcPct val="100000"/>
        </a:lnSpc>
        <a:spcBef>
          <a:spcPts val="0"/>
        </a:spcBef>
        <a:spcAft>
          <a:spcPts val="0"/>
        </a:spcAft>
        <a:buClrTx/>
        <a:buSzTx/>
        <a:buFontTx/>
        <a:buNone/>
        <a:tabLst/>
        <a:defRPr sz="1266"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1pPr>
      <a:lvl2pPr marL="120551" marR="0" indent="-120551" algn="l" defTabSz="385763" rtl="0" latinLnBrk="0">
        <a:lnSpc>
          <a:spcPct val="100000"/>
        </a:lnSpc>
        <a:spcBef>
          <a:spcPts val="0"/>
        </a:spcBef>
        <a:spcAft>
          <a:spcPts val="0"/>
        </a:spcAft>
        <a:buClrTx/>
        <a:buSzTx/>
        <a:buFont typeface="Arial" panose="020B0604020202020204" pitchFamily="34" charset="0"/>
        <a:buChar char="•"/>
        <a:tabLst/>
        <a:defRPr sz="76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2pPr>
      <a:lvl3pPr marL="144661" marR="0" indent="-144661" algn="l" defTabSz="385763" rtl="0" latinLnBrk="0">
        <a:lnSpc>
          <a:spcPct val="100000"/>
        </a:lnSpc>
        <a:spcBef>
          <a:spcPts val="0"/>
        </a:spcBef>
        <a:spcAft>
          <a:spcPts val="0"/>
        </a:spcAft>
        <a:buClrTx/>
        <a:buSzTx/>
        <a:buFont typeface="Arial" panose="020B0604020202020204" pitchFamily="34" charset="0"/>
        <a:buChar char="•"/>
        <a:tabLst/>
        <a:defRPr sz="929"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3pPr>
      <a:lvl4pPr marL="120551" marR="0" indent="-120551" algn="l" defTabSz="385763" rtl="0" latinLnBrk="0">
        <a:lnSpc>
          <a:spcPct val="100000"/>
        </a:lnSpc>
        <a:spcBef>
          <a:spcPts val="0"/>
        </a:spcBef>
        <a:spcAft>
          <a:spcPts val="0"/>
        </a:spcAft>
        <a:buClrTx/>
        <a:buSzTx/>
        <a:buFont typeface="Arial" panose="020B0604020202020204" pitchFamily="34" charset="0"/>
        <a:buChar char="•"/>
        <a:tabLst/>
        <a:defRPr sz="76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4pPr>
      <a:lvl5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50A1"/>
          </a:solidFill>
          <a:uFillTx/>
          <a:latin typeface="Franklin Gothic Medium Cond" panose="020B0606030402020204" pitchFamily="34" charset="0"/>
          <a:ea typeface="Franklin Gothic Medium Cond" panose="020B0606030402020204" pitchFamily="34" charset="0"/>
          <a:cs typeface="Calibri"/>
          <a:sym typeface="Calibri"/>
        </a:defRPr>
      </a:lvl5pPr>
      <a:lvl6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6pPr>
      <a:lvl7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7pPr>
      <a:lvl8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8pPr>
      <a:lvl9pPr marL="0" marR="0" indent="0" algn="l" defTabSz="385763" rtl="0" latinLnBrk="0">
        <a:lnSpc>
          <a:spcPct val="100000"/>
        </a:lnSpc>
        <a:spcBef>
          <a:spcPts val="0"/>
        </a:spcBef>
        <a:spcAft>
          <a:spcPts val="0"/>
        </a:spcAft>
        <a:buClrTx/>
        <a:buSzTx/>
        <a:buFontTx/>
        <a:buNone/>
        <a:tabLst/>
        <a:defRPr sz="760" b="0" i="0" u="none" strike="noStrike" cap="none" spc="0" baseline="0">
          <a:solidFill>
            <a:srgbClr val="000000"/>
          </a:solidFill>
          <a:uFillTx/>
          <a:latin typeface="Calibri"/>
          <a:ea typeface="Calibri"/>
          <a:cs typeface="Calibri"/>
          <a:sym typeface="Calibri"/>
        </a:defRPr>
      </a:lvl9pPr>
    </p:bodyStyle>
    <p:otherStyle>
      <a:lvl1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1pPr>
      <a:lvl2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2pPr>
      <a:lvl3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3pPr>
      <a:lvl4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4pPr>
      <a:lvl5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5pPr>
      <a:lvl6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6pPr>
      <a:lvl7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7pPr>
      <a:lvl8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8pPr>
      <a:lvl9pPr marL="0" marR="0" indent="0" algn="r" defTabSz="385763" rtl="0" latinLnBrk="0">
        <a:lnSpc>
          <a:spcPct val="100000"/>
        </a:lnSpc>
        <a:spcBef>
          <a:spcPts val="0"/>
        </a:spcBef>
        <a:spcAft>
          <a:spcPts val="0"/>
        </a:spcAft>
        <a:buClrTx/>
        <a:buSzTx/>
        <a:buFontTx/>
        <a:buNone/>
        <a:tabLst/>
        <a:defRPr sz="760" b="0" i="0" u="none" strike="noStrike" cap="none" spc="0" baseline="0">
          <a:solidFill>
            <a:schemeClr val="tx1"/>
          </a:solidFill>
          <a:uFillTx/>
          <a:latin typeface="+mn-lt"/>
          <a:ea typeface="+mn-ea"/>
          <a:cs typeface="+mn-cs"/>
          <a:sym typeface="Helvetica"/>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407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3CF10-2C80-82BD-C233-9B948A4B76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125D00-DE27-7121-C39E-EB394E04665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E4025C8-2766-7362-DC66-5D29FBB801A6}"/>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ED5EF06-0286-214A-4DCE-46893DD2804B}"/>
              </a:ext>
            </a:extLst>
          </p:cNvPr>
          <p:cNvSpPr>
            <a:spLocks noGrp="1"/>
          </p:cNvSpPr>
          <p:nvPr>
            <p:ph type="body" sz="quarter" idx="16"/>
          </p:nvPr>
        </p:nvSpPr>
        <p:spPr/>
        <p:txBody>
          <a:bodyPr/>
          <a:lstStyle/>
          <a:p>
            <a:endParaRPr lang="en-US"/>
          </a:p>
        </p:txBody>
      </p:sp>
      <p:sp>
        <p:nvSpPr>
          <p:cNvPr id="6" name="Picture Placeholder 5">
            <a:extLst>
              <a:ext uri="{FF2B5EF4-FFF2-40B4-BE49-F238E27FC236}">
                <a16:creationId xmlns:a16="http://schemas.microsoft.com/office/drawing/2014/main" id="{41E7B705-36EE-39C2-2770-25814909AD45}"/>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92692BBA-9504-D207-A5DC-2EB0A98BC482}"/>
              </a:ext>
            </a:extLst>
          </p:cNvPr>
          <p:cNvSpPr>
            <a:spLocks noGrp="1"/>
          </p:cNvSpPr>
          <p:nvPr>
            <p:ph type="pic" sz="quarter" idx="19"/>
          </p:nvPr>
        </p:nvSpPr>
        <p:spPr/>
        <p:txBody>
          <a:bodyPr/>
          <a:lstStyle/>
          <a:p>
            <a:endParaRPr lang="en-US"/>
          </a:p>
        </p:txBody>
      </p:sp>
    </p:spTree>
    <p:extLst>
      <p:ext uri="{BB962C8B-B14F-4D97-AF65-F5344CB8AC3E}">
        <p14:creationId xmlns:p14="http://schemas.microsoft.com/office/powerpoint/2010/main" val="3960628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9A42-F31C-6D48-5468-923E64A1F45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435F4FA-D6AC-8927-5170-E9AB3253EDE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A0BD1AD-B21E-9065-0BBF-231199514F2A}"/>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93A40D2C-517D-0CA8-8F6B-BAE90C8156DE}"/>
              </a:ext>
            </a:extLst>
          </p:cNvPr>
          <p:cNvSpPr>
            <a:spLocks noGrp="1"/>
          </p:cNvSpPr>
          <p:nvPr>
            <p:ph type="body" sz="quarter" idx="16"/>
          </p:nvPr>
        </p:nvSpPr>
        <p:spPr/>
        <p:txBody>
          <a:bodyPr/>
          <a:lstStyle/>
          <a:p>
            <a:endParaRPr lang="en-US"/>
          </a:p>
        </p:txBody>
      </p:sp>
      <p:sp>
        <p:nvSpPr>
          <p:cNvPr id="6" name="Picture Placeholder 5">
            <a:extLst>
              <a:ext uri="{FF2B5EF4-FFF2-40B4-BE49-F238E27FC236}">
                <a16:creationId xmlns:a16="http://schemas.microsoft.com/office/drawing/2014/main" id="{F903F207-DDAF-F5CF-76D3-1A5AEAF569CD}"/>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D3CCA173-B863-C77C-8A25-91E7468B66A6}"/>
              </a:ext>
            </a:extLst>
          </p:cNvPr>
          <p:cNvSpPr>
            <a:spLocks noGrp="1"/>
          </p:cNvSpPr>
          <p:nvPr>
            <p:ph type="pic" sz="quarter" idx="19"/>
          </p:nvPr>
        </p:nvSpPr>
        <p:spPr/>
        <p:txBody>
          <a:bodyPr/>
          <a:lstStyle/>
          <a:p>
            <a:endParaRPr lang="en-US"/>
          </a:p>
        </p:txBody>
      </p:sp>
    </p:spTree>
    <p:extLst>
      <p:ext uri="{BB962C8B-B14F-4D97-AF65-F5344CB8AC3E}">
        <p14:creationId xmlns:p14="http://schemas.microsoft.com/office/powerpoint/2010/main" val="24689313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DEC1-21F0-00E4-0AB3-E460D901E2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9F9267D-2605-974C-E4F7-CFD5F4C726E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949470D8-39E8-AE01-A959-433D513762BC}"/>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4746514-2A94-77BA-CDDE-161B5FAB9CD6}"/>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295442BB-E165-10AE-E161-E071114FD525}"/>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4DC550D9-DC5F-8814-7862-47DA569DDF58}"/>
              </a:ext>
            </a:extLst>
          </p:cNvPr>
          <p:cNvSpPr>
            <a:spLocks noGrp="1"/>
          </p:cNvSpPr>
          <p:nvPr>
            <p:ph type="pic" sz="quarter" idx="20"/>
          </p:nvPr>
        </p:nvSpPr>
        <p:spPr/>
        <p:txBody>
          <a:bodyPr/>
          <a:lstStyle/>
          <a:p>
            <a:endParaRPr lang="en-US"/>
          </a:p>
        </p:txBody>
      </p:sp>
      <p:sp>
        <p:nvSpPr>
          <p:cNvPr id="8" name="Text Placeholder 7">
            <a:extLst>
              <a:ext uri="{FF2B5EF4-FFF2-40B4-BE49-F238E27FC236}">
                <a16:creationId xmlns:a16="http://schemas.microsoft.com/office/drawing/2014/main" id="{8A05C29B-A793-0B71-FA82-EC68510B6A95}"/>
              </a:ext>
            </a:extLst>
          </p:cNvPr>
          <p:cNvSpPr>
            <a:spLocks noGrp="1"/>
          </p:cNvSpPr>
          <p:nvPr>
            <p:ph type="body" sz="quarter" idx="22"/>
          </p:nvPr>
        </p:nvSpPr>
        <p:spPr/>
        <p:txBody>
          <a:bodyPr/>
          <a:lstStyle/>
          <a:p>
            <a:endParaRPr lang="en-US"/>
          </a:p>
        </p:txBody>
      </p:sp>
      <p:sp>
        <p:nvSpPr>
          <p:cNvPr id="9" name="Text Placeholder 8">
            <a:extLst>
              <a:ext uri="{FF2B5EF4-FFF2-40B4-BE49-F238E27FC236}">
                <a16:creationId xmlns:a16="http://schemas.microsoft.com/office/drawing/2014/main" id="{94537A38-AFC3-46BF-04A4-940F3F25E1CA}"/>
              </a:ext>
            </a:extLst>
          </p:cNvPr>
          <p:cNvSpPr>
            <a:spLocks noGrp="1"/>
          </p:cNvSpPr>
          <p:nvPr>
            <p:ph type="body" sz="quarter" idx="24"/>
          </p:nvPr>
        </p:nvSpPr>
        <p:spPr/>
        <p:txBody>
          <a:bodyPr/>
          <a:lstStyle/>
          <a:p>
            <a:endParaRPr lang="en-US"/>
          </a:p>
        </p:txBody>
      </p:sp>
      <p:sp>
        <p:nvSpPr>
          <p:cNvPr id="10" name="Picture Placeholder 9">
            <a:extLst>
              <a:ext uri="{FF2B5EF4-FFF2-40B4-BE49-F238E27FC236}">
                <a16:creationId xmlns:a16="http://schemas.microsoft.com/office/drawing/2014/main" id="{4220A8A5-F9AB-5129-CF15-E8AB9F08B29D}"/>
              </a:ext>
            </a:extLst>
          </p:cNvPr>
          <p:cNvSpPr>
            <a:spLocks noGrp="1"/>
          </p:cNvSpPr>
          <p:nvPr>
            <p:ph type="pic" sz="quarter" idx="27"/>
          </p:nvPr>
        </p:nvSpPr>
        <p:spPr/>
        <p:txBody>
          <a:bodyPr/>
          <a:lstStyle/>
          <a:p>
            <a:endParaRPr lang="en-US"/>
          </a:p>
        </p:txBody>
      </p:sp>
    </p:spTree>
    <p:extLst>
      <p:ext uri="{BB962C8B-B14F-4D97-AF65-F5344CB8AC3E}">
        <p14:creationId xmlns:p14="http://schemas.microsoft.com/office/powerpoint/2010/main" val="3238233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571D-7D49-7B77-7EB1-D0E457C1A25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383E163-695A-59FF-1A74-6C3D617F6E53}"/>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C08FC3-AF9D-7D5B-A84E-E913385A535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85273511-7550-18A1-27BA-54305B4B13B7}"/>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5D4AEB5E-E420-914F-2F9F-D2F0FE619D47}"/>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03EC3D2D-A0DA-E150-A1B4-31A91947B6CB}"/>
              </a:ext>
            </a:extLst>
          </p:cNvPr>
          <p:cNvSpPr>
            <a:spLocks noGrp="1"/>
          </p:cNvSpPr>
          <p:nvPr>
            <p:ph type="pic" sz="quarter" idx="20"/>
          </p:nvPr>
        </p:nvSpPr>
        <p:spPr/>
        <p:txBody>
          <a:bodyPr/>
          <a:lstStyle/>
          <a:p>
            <a:endParaRPr lang="en-US"/>
          </a:p>
        </p:txBody>
      </p:sp>
      <p:sp>
        <p:nvSpPr>
          <p:cNvPr id="8" name="Text Placeholder 7">
            <a:extLst>
              <a:ext uri="{FF2B5EF4-FFF2-40B4-BE49-F238E27FC236}">
                <a16:creationId xmlns:a16="http://schemas.microsoft.com/office/drawing/2014/main" id="{37D7A2E3-EAD3-C77E-283A-786277F3F3F2}"/>
              </a:ext>
            </a:extLst>
          </p:cNvPr>
          <p:cNvSpPr>
            <a:spLocks noGrp="1"/>
          </p:cNvSpPr>
          <p:nvPr>
            <p:ph type="body" sz="quarter" idx="22"/>
          </p:nvPr>
        </p:nvSpPr>
        <p:spPr/>
        <p:txBody>
          <a:bodyPr/>
          <a:lstStyle/>
          <a:p>
            <a:endParaRPr lang="en-US"/>
          </a:p>
        </p:txBody>
      </p:sp>
      <p:sp>
        <p:nvSpPr>
          <p:cNvPr id="9" name="Text Placeholder 8">
            <a:extLst>
              <a:ext uri="{FF2B5EF4-FFF2-40B4-BE49-F238E27FC236}">
                <a16:creationId xmlns:a16="http://schemas.microsoft.com/office/drawing/2014/main" id="{379C1E88-DB52-AE7F-EF2A-72F12EE8D9AE}"/>
              </a:ext>
            </a:extLst>
          </p:cNvPr>
          <p:cNvSpPr>
            <a:spLocks noGrp="1"/>
          </p:cNvSpPr>
          <p:nvPr>
            <p:ph type="body" sz="quarter" idx="24"/>
          </p:nvPr>
        </p:nvSpPr>
        <p:spPr/>
        <p:txBody>
          <a:bodyPr/>
          <a:lstStyle/>
          <a:p>
            <a:endParaRPr lang="en-US"/>
          </a:p>
        </p:txBody>
      </p:sp>
      <p:sp>
        <p:nvSpPr>
          <p:cNvPr id="10" name="Picture Placeholder 9">
            <a:extLst>
              <a:ext uri="{FF2B5EF4-FFF2-40B4-BE49-F238E27FC236}">
                <a16:creationId xmlns:a16="http://schemas.microsoft.com/office/drawing/2014/main" id="{F28EBC6D-E42E-FD41-18F6-035851643575}"/>
              </a:ext>
            </a:extLst>
          </p:cNvPr>
          <p:cNvSpPr>
            <a:spLocks noGrp="1"/>
          </p:cNvSpPr>
          <p:nvPr>
            <p:ph type="pic" sz="quarter" idx="27"/>
          </p:nvPr>
        </p:nvSpPr>
        <p:spPr/>
        <p:txBody>
          <a:bodyPr/>
          <a:lstStyle/>
          <a:p>
            <a:endParaRPr lang="en-US"/>
          </a:p>
        </p:txBody>
      </p:sp>
    </p:spTree>
    <p:extLst>
      <p:ext uri="{BB962C8B-B14F-4D97-AF65-F5344CB8AC3E}">
        <p14:creationId xmlns:p14="http://schemas.microsoft.com/office/powerpoint/2010/main" val="42415525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6180-851B-93F7-5CEA-F33DEABB1B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B8AA10-0095-4717-1D4D-8AB3DA7ED613}"/>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4809E36-32B0-1480-4F58-42DF78FE5DA1}"/>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DE273B4-A33B-5239-D82F-B507B04A9D35}"/>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C21C7E05-E3C1-A850-C1EB-9FA67A651E14}"/>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B9E96020-182C-AAEC-2B5E-09144B5BF875}"/>
              </a:ext>
            </a:extLst>
          </p:cNvPr>
          <p:cNvSpPr>
            <a:spLocks noGrp="1"/>
          </p:cNvSpPr>
          <p:nvPr>
            <p:ph type="pic" sz="quarter" idx="20"/>
          </p:nvPr>
        </p:nvSpPr>
        <p:spPr/>
        <p:txBody>
          <a:bodyPr/>
          <a:lstStyle/>
          <a:p>
            <a:endParaRPr lang="en-US"/>
          </a:p>
        </p:txBody>
      </p:sp>
      <p:sp>
        <p:nvSpPr>
          <p:cNvPr id="8" name="Text Placeholder 7">
            <a:extLst>
              <a:ext uri="{FF2B5EF4-FFF2-40B4-BE49-F238E27FC236}">
                <a16:creationId xmlns:a16="http://schemas.microsoft.com/office/drawing/2014/main" id="{D4CEB71D-06B2-E6F9-6B76-4F360E8B727A}"/>
              </a:ext>
            </a:extLst>
          </p:cNvPr>
          <p:cNvSpPr>
            <a:spLocks noGrp="1"/>
          </p:cNvSpPr>
          <p:nvPr>
            <p:ph type="body" sz="quarter" idx="22"/>
          </p:nvPr>
        </p:nvSpPr>
        <p:spPr/>
        <p:txBody>
          <a:bodyPr/>
          <a:lstStyle/>
          <a:p>
            <a:endParaRPr lang="en-US"/>
          </a:p>
        </p:txBody>
      </p:sp>
      <p:sp>
        <p:nvSpPr>
          <p:cNvPr id="9" name="Text Placeholder 8">
            <a:extLst>
              <a:ext uri="{FF2B5EF4-FFF2-40B4-BE49-F238E27FC236}">
                <a16:creationId xmlns:a16="http://schemas.microsoft.com/office/drawing/2014/main" id="{42DF5990-042C-6C23-2CE3-A40FB03945D7}"/>
              </a:ext>
            </a:extLst>
          </p:cNvPr>
          <p:cNvSpPr>
            <a:spLocks noGrp="1"/>
          </p:cNvSpPr>
          <p:nvPr>
            <p:ph type="body" sz="quarter" idx="24"/>
          </p:nvPr>
        </p:nvSpPr>
        <p:spPr/>
        <p:txBody>
          <a:bodyPr/>
          <a:lstStyle/>
          <a:p>
            <a:endParaRPr lang="en-US"/>
          </a:p>
        </p:txBody>
      </p:sp>
      <p:sp>
        <p:nvSpPr>
          <p:cNvPr id="10" name="Text Placeholder 9">
            <a:extLst>
              <a:ext uri="{FF2B5EF4-FFF2-40B4-BE49-F238E27FC236}">
                <a16:creationId xmlns:a16="http://schemas.microsoft.com/office/drawing/2014/main" id="{90E6FB05-55D7-8E75-45BD-3B9D83C5289F}"/>
              </a:ext>
            </a:extLst>
          </p:cNvPr>
          <p:cNvSpPr>
            <a:spLocks noGrp="1"/>
          </p:cNvSpPr>
          <p:nvPr>
            <p:ph type="body" sz="quarter" idx="25"/>
          </p:nvPr>
        </p:nvSpPr>
        <p:spPr/>
        <p:txBody>
          <a:bodyPr/>
          <a:lstStyle/>
          <a:p>
            <a:endParaRPr lang="en-US"/>
          </a:p>
        </p:txBody>
      </p:sp>
      <p:sp>
        <p:nvSpPr>
          <p:cNvPr id="11" name="Text Placeholder 10">
            <a:extLst>
              <a:ext uri="{FF2B5EF4-FFF2-40B4-BE49-F238E27FC236}">
                <a16:creationId xmlns:a16="http://schemas.microsoft.com/office/drawing/2014/main" id="{FA8FCF1A-58FD-E922-D716-8A03D6356243}"/>
              </a:ext>
            </a:extLst>
          </p:cNvPr>
          <p:cNvSpPr>
            <a:spLocks noGrp="1"/>
          </p:cNvSpPr>
          <p:nvPr>
            <p:ph type="body" sz="quarter" idx="26"/>
          </p:nvPr>
        </p:nvSpPr>
        <p:spPr/>
        <p:txBody>
          <a:bodyPr/>
          <a:lstStyle/>
          <a:p>
            <a:endParaRPr lang="en-US"/>
          </a:p>
        </p:txBody>
      </p:sp>
      <p:sp>
        <p:nvSpPr>
          <p:cNvPr id="12" name="Picture Placeholder 11">
            <a:extLst>
              <a:ext uri="{FF2B5EF4-FFF2-40B4-BE49-F238E27FC236}">
                <a16:creationId xmlns:a16="http://schemas.microsoft.com/office/drawing/2014/main" id="{68E91EFC-6DE9-4C52-A693-6C0F8A4012F2}"/>
              </a:ext>
            </a:extLst>
          </p:cNvPr>
          <p:cNvSpPr>
            <a:spLocks noGrp="1"/>
          </p:cNvSpPr>
          <p:nvPr>
            <p:ph type="pic" sz="quarter" idx="27"/>
          </p:nvPr>
        </p:nvSpPr>
        <p:spPr/>
        <p:txBody>
          <a:bodyPr/>
          <a:lstStyle/>
          <a:p>
            <a:endParaRPr lang="en-US"/>
          </a:p>
        </p:txBody>
      </p:sp>
      <p:sp>
        <p:nvSpPr>
          <p:cNvPr id="13" name="Picture Placeholder 12">
            <a:extLst>
              <a:ext uri="{FF2B5EF4-FFF2-40B4-BE49-F238E27FC236}">
                <a16:creationId xmlns:a16="http://schemas.microsoft.com/office/drawing/2014/main" id="{AA037647-964E-6EDB-E9E4-3BFD439B57AD}"/>
              </a:ext>
            </a:extLst>
          </p:cNvPr>
          <p:cNvSpPr>
            <a:spLocks noGrp="1"/>
          </p:cNvSpPr>
          <p:nvPr>
            <p:ph type="pic" sz="quarter" idx="28"/>
          </p:nvPr>
        </p:nvSpPr>
        <p:spPr/>
        <p:txBody>
          <a:bodyPr/>
          <a:lstStyle/>
          <a:p>
            <a:endParaRPr lang="en-US"/>
          </a:p>
        </p:txBody>
      </p:sp>
    </p:spTree>
    <p:extLst>
      <p:ext uri="{BB962C8B-B14F-4D97-AF65-F5344CB8AC3E}">
        <p14:creationId xmlns:p14="http://schemas.microsoft.com/office/powerpoint/2010/main" val="25142073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21A7-AF72-C834-CD1C-A7271117F2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4773FC9-FFBE-7923-E5BF-B08340D3ACA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94605ED-5426-091B-18EF-24CCF2485FD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9C0827D-EF6A-4437-DE5E-A9FD96EECD7C}"/>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85A18DA9-1448-5B0F-3D7B-DB31EAEAB2D1}"/>
              </a:ext>
            </a:extLst>
          </p:cNvPr>
          <p:cNvSpPr>
            <a:spLocks noGrp="1"/>
          </p:cNvSpPr>
          <p:nvPr>
            <p:ph type="pic" sz="quarter" idx="18"/>
          </p:nvPr>
        </p:nvSpPr>
        <p:spPr/>
        <p:txBody>
          <a:bodyPr/>
          <a:lstStyle/>
          <a:p>
            <a:endParaRPr lang="en-US"/>
          </a:p>
        </p:txBody>
      </p:sp>
      <p:sp>
        <p:nvSpPr>
          <p:cNvPr id="7" name="Picture Placeholder 6">
            <a:extLst>
              <a:ext uri="{FF2B5EF4-FFF2-40B4-BE49-F238E27FC236}">
                <a16:creationId xmlns:a16="http://schemas.microsoft.com/office/drawing/2014/main" id="{47A897DD-5C95-CE91-287F-7A24107AA089}"/>
              </a:ext>
            </a:extLst>
          </p:cNvPr>
          <p:cNvSpPr>
            <a:spLocks noGrp="1"/>
          </p:cNvSpPr>
          <p:nvPr>
            <p:ph type="pic" sz="quarter" idx="20"/>
          </p:nvPr>
        </p:nvSpPr>
        <p:spPr/>
        <p:txBody>
          <a:bodyPr/>
          <a:lstStyle/>
          <a:p>
            <a:endParaRPr lang="en-US"/>
          </a:p>
        </p:txBody>
      </p:sp>
      <p:sp>
        <p:nvSpPr>
          <p:cNvPr id="8" name="Text Placeholder 7">
            <a:extLst>
              <a:ext uri="{FF2B5EF4-FFF2-40B4-BE49-F238E27FC236}">
                <a16:creationId xmlns:a16="http://schemas.microsoft.com/office/drawing/2014/main" id="{DADA9F08-EE54-E5CB-2B20-2C090B20E759}"/>
              </a:ext>
            </a:extLst>
          </p:cNvPr>
          <p:cNvSpPr>
            <a:spLocks noGrp="1"/>
          </p:cNvSpPr>
          <p:nvPr>
            <p:ph type="body" sz="quarter" idx="22"/>
          </p:nvPr>
        </p:nvSpPr>
        <p:spPr/>
        <p:txBody>
          <a:bodyPr/>
          <a:lstStyle/>
          <a:p>
            <a:endParaRPr lang="en-US"/>
          </a:p>
        </p:txBody>
      </p:sp>
      <p:sp>
        <p:nvSpPr>
          <p:cNvPr id="9" name="Text Placeholder 8">
            <a:extLst>
              <a:ext uri="{FF2B5EF4-FFF2-40B4-BE49-F238E27FC236}">
                <a16:creationId xmlns:a16="http://schemas.microsoft.com/office/drawing/2014/main" id="{F8CC6432-8426-8311-EDB6-097C5FB3BB89}"/>
              </a:ext>
            </a:extLst>
          </p:cNvPr>
          <p:cNvSpPr>
            <a:spLocks noGrp="1"/>
          </p:cNvSpPr>
          <p:nvPr>
            <p:ph type="body" sz="quarter" idx="24"/>
          </p:nvPr>
        </p:nvSpPr>
        <p:spPr/>
        <p:txBody>
          <a:bodyPr/>
          <a:lstStyle/>
          <a:p>
            <a:endParaRPr lang="en-US"/>
          </a:p>
        </p:txBody>
      </p:sp>
      <p:sp>
        <p:nvSpPr>
          <p:cNvPr id="10" name="Text Placeholder 9">
            <a:extLst>
              <a:ext uri="{FF2B5EF4-FFF2-40B4-BE49-F238E27FC236}">
                <a16:creationId xmlns:a16="http://schemas.microsoft.com/office/drawing/2014/main" id="{7058992C-D76A-30EC-1665-6EBC4902D2F0}"/>
              </a:ext>
            </a:extLst>
          </p:cNvPr>
          <p:cNvSpPr>
            <a:spLocks noGrp="1"/>
          </p:cNvSpPr>
          <p:nvPr>
            <p:ph type="body" sz="quarter" idx="25"/>
          </p:nvPr>
        </p:nvSpPr>
        <p:spPr/>
        <p:txBody>
          <a:bodyPr/>
          <a:lstStyle/>
          <a:p>
            <a:endParaRPr lang="en-US"/>
          </a:p>
        </p:txBody>
      </p:sp>
      <p:sp>
        <p:nvSpPr>
          <p:cNvPr id="11" name="Text Placeholder 10">
            <a:extLst>
              <a:ext uri="{FF2B5EF4-FFF2-40B4-BE49-F238E27FC236}">
                <a16:creationId xmlns:a16="http://schemas.microsoft.com/office/drawing/2014/main" id="{368BEF37-575F-13D8-DE64-AE9B9A3905A9}"/>
              </a:ext>
            </a:extLst>
          </p:cNvPr>
          <p:cNvSpPr>
            <a:spLocks noGrp="1"/>
          </p:cNvSpPr>
          <p:nvPr>
            <p:ph type="body" sz="quarter" idx="26"/>
          </p:nvPr>
        </p:nvSpPr>
        <p:spPr/>
        <p:txBody>
          <a:bodyPr/>
          <a:lstStyle/>
          <a:p>
            <a:endParaRPr lang="en-US"/>
          </a:p>
        </p:txBody>
      </p:sp>
      <p:sp>
        <p:nvSpPr>
          <p:cNvPr id="12" name="Picture Placeholder 11">
            <a:extLst>
              <a:ext uri="{FF2B5EF4-FFF2-40B4-BE49-F238E27FC236}">
                <a16:creationId xmlns:a16="http://schemas.microsoft.com/office/drawing/2014/main" id="{70FF7754-CD68-7064-AA18-36E0CC164FBD}"/>
              </a:ext>
            </a:extLst>
          </p:cNvPr>
          <p:cNvSpPr>
            <a:spLocks noGrp="1"/>
          </p:cNvSpPr>
          <p:nvPr>
            <p:ph type="pic" sz="quarter" idx="27"/>
          </p:nvPr>
        </p:nvSpPr>
        <p:spPr/>
        <p:txBody>
          <a:bodyPr/>
          <a:lstStyle/>
          <a:p>
            <a:endParaRPr lang="en-US"/>
          </a:p>
        </p:txBody>
      </p:sp>
      <p:sp>
        <p:nvSpPr>
          <p:cNvPr id="13" name="Picture Placeholder 12">
            <a:extLst>
              <a:ext uri="{FF2B5EF4-FFF2-40B4-BE49-F238E27FC236}">
                <a16:creationId xmlns:a16="http://schemas.microsoft.com/office/drawing/2014/main" id="{15863169-25FB-A2F0-4BAD-3D76C47A1778}"/>
              </a:ext>
            </a:extLst>
          </p:cNvPr>
          <p:cNvSpPr>
            <a:spLocks noGrp="1"/>
          </p:cNvSpPr>
          <p:nvPr>
            <p:ph type="pic" sz="quarter" idx="28"/>
          </p:nvPr>
        </p:nvSpPr>
        <p:spPr/>
        <p:txBody>
          <a:bodyPr/>
          <a:lstStyle/>
          <a:p>
            <a:endParaRPr lang="en-US"/>
          </a:p>
        </p:txBody>
      </p:sp>
    </p:spTree>
    <p:extLst>
      <p:ext uri="{BB962C8B-B14F-4D97-AF65-F5344CB8AC3E}">
        <p14:creationId xmlns:p14="http://schemas.microsoft.com/office/powerpoint/2010/main" val="29105074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70693B2-7119-7838-50D9-B6A5B297F422}"/>
              </a:ext>
            </a:extLst>
          </p:cNvPr>
          <p:cNvSpPr>
            <a:spLocks noGrp="1"/>
          </p:cNvSpPr>
          <p:nvPr>
            <p:ph type="pic" sz="quarter" idx="14"/>
          </p:nvPr>
        </p:nvSpPr>
        <p:spPr/>
        <p:txBody>
          <a:bodyPr/>
          <a:lstStyle/>
          <a:p>
            <a:endParaRPr lang="en-US"/>
          </a:p>
        </p:txBody>
      </p:sp>
      <p:sp>
        <p:nvSpPr>
          <p:cNvPr id="3" name="Picture Placeholder 2">
            <a:extLst>
              <a:ext uri="{FF2B5EF4-FFF2-40B4-BE49-F238E27FC236}">
                <a16:creationId xmlns:a16="http://schemas.microsoft.com/office/drawing/2014/main" id="{40BEAB19-9E60-667F-3222-5AF3D4AE1B8F}"/>
              </a:ext>
            </a:extLst>
          </p:cNvPr>
          <p:cNvSpPr>
            <a:spLocks noGrp="1"/>
          </p:cNvSpPr>
          <p:nvPr>
            <p:ph type="pic" sz="quarter" idx="16"/>
          </p:nvPr>
        </p:nvSpPr>
        <p:spPr/>
        <p:txBody>
          <a:bodyPr/>
          <a:lstStyle/>
          <a:p>
            <a:endParaRPr lang="en-US"/>
          </a:p>
        </p:txBody>
      </p:sp>
      <p:sp>
        <p:nvSpPr>
          <p:cNvPr id="4" name="Picture Placeholder 3">
            <a:extLst>
              <a:ext uri="{FF2B5EF4-FFF2-40B4-BE49-F238E27FC236}">
                <a16:creationId xmlns:a16="http://schemas.microsoft.com/office/drawing/2014/main" id="{75A50A4A-94C6-F96B-99B5-260BA9B04308}"/>
              </a:ext>
            </a:extLst>
          </p:cNvPr>
          <p:cNvSpPr>
            <a:spLocks noGrp="1"/>
          </p:cNvSpPr>
          <p:nvPr>
            <p:ph type="pic" sz="quarter" idx="17"/>
          </p:nvPr>
        </p:nvSpPr>
        <p:spPr/>
        <p:txBody>
          <a:bodyPr/>
          <a:lstStyle/>
          <a:p>
            <a:endParaRPr lang="en-US"/>
          </a:p>
        </p:txBody>
      </p:sp>
      <p:sp>
        <p:nvSpPr>
          <p:cNvPr id="5" name="Title 4">
            <a:extLst>
              <a:ext uri="{FF2B5EF4-FFF2-40B4-BE49-F238E27FC236}">
                <a16:creationId xmlns:a16="http://schemas.microsoft.com/office/drawing/2014/main" id="{BEB2639A-96A0-DF59-F1C7-826286743F39}"/>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16BBB685-75CE-903D-F261-358315E3951A}"/>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5979144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66D9-770E-47F5-3AD3-04F1E1540672}"/>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76483546-AFFD-39AF-70F4-6B2891AEFA4E}"/>
              </a:ext>
            </a:extLst>
          </p:cNvPr>
          <p:cNvSpPr>
            <a:spLocks noGrp="1"/>
          </p:cNvSpPr>
          <p:nvPr>
            <p:ph type="tbl" sz="quarter" idx="10"/>
          </p:nvPr>
        </p:nvSpPr>
        <p:spPr/>
        <p:txBody>
          <a:bodyPr/>
          <a:lstStyle/>
          <a:p>
            <a:endParaRPr lang="en-US"/>
          </a:p>
        </p:txBody>
      </p:sp>
    </p:spTree>
    <p:extLst>
      <p:ext uri="{BB962C8B-B14F-4D97-AF65-F5344CB8AC3E}">
        <p14:creationId xmlns:p14="http://schemas.microsoft.com/office/powerpoint/2010/main" val="11696051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4C11-D7B2-4A8A-3A0A-F52B653484EC}"/>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DFDC7121-9FF7-248E-2A1D-86673CA423D0}"/>
              </a:ext>
            </a:extLst>
          </p:cNvPr>
          <p:cNvSpPr>
            <a:spLocks noGrp="1"/>
          </p:cNvSpPr>
          <p:nvPr>
            <p:ph type="tbl" sz="quarter" idx="10"/>
          </p:nvPr>
        </p:nvSpPr>
        <p:spPr/>
        <p:txBody>
          <a:bodyPr/>
          <a:lstStyle/>
          <a:p>
            <a:endParaRPr lang="en-US"/>
          </a:p>
        </p:txBody>
      </p:sp>
    </p:spTree>
    <p:extLst>
      <p:ext uri="{BB962C8B-B14F-4D97-AF65-F5344CB8AC3E}">
        <p14:creationId xmlns:p14="http://schemas.microsoft.com/office/powerpoint/2010/main" val="8316719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29F5-D872-2A84-9117-56B410342C0F}"/>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56AC1C-4888-FFFE-F0B9-6096167AF791}"/>
              </a:ext>
            </a:extLst>
          </p:cNvPr>
          <p:cNvSpPr>
            <a:spLocks noGrp="1"/>
          </p:cNvSpPr>
          <p:nvPr>
            <p:ph type="pic" sz="quarter" idx="18"/>
          </p:nvPr>
        </p:nvSpPr>
        <p:spPr/>
        <p:txBody>
          <a:bodyPr/>
          <a:lstStyle/>
          <a:p>
            <a:endParaRPr lang="en-US"/>
          </a:p>
        </p:txBody>
      </p:sp>
      <p:sp>
        <p:nvSpPr>
          <p:cNvPr id="4" name="Text Placeholder 3">
            <a:extLst>
              <a:ext uri="{FF2B5EF4-FFF2-40B4-BE49-F238E27FC236}">
                <a16:creationId xmlns:a16="http://schemas.microsoft.com/office/drawing/2014/main" id="{7CC0464C-B900-B802-CA48-FE71B4B5B8B8}"/>
              </a:ext>
            </a:extLst>
          </p:cNvPr>
          <p:cNvSpPr>
            <a:spLocks noGrp="1"/>
          </p:cNvSpPr>
          <p:nvPr>
            <p:ph type="body" sz="quarter" idx="12"/>
          </p:nvPr>
        </p:nvSpPr>
        <p:spPr/>
        <p:txBody>
          <a:bodyPr/>
          <a:lstStyle/>
          <a:p>
            <a:endParaRPr lang="en-US"/>
          </a:p>
        </p:txBody>
      </p:sp>
      <p:sp>
        <p:nvSpPr>
          <p:cNvPr id="5" name="Picture Placeholder 4">
            <a:extLst>
              <a:ext uri="{FF2B5EF4-FFF2-40B4-BE49-F238E27FC236}">
                <a16:creationId xmlns:a16="http://schemas.microsoft.com/office/drawing/2014/main" id="{A4C08425-30F2-63CC-8F92-A35037D1FA58}"/>
              </a:ext>
            </a:extLst>
          </p:cNvPr>
          <p:cNvSpPr>
            <a:spLocks noGrp="1"/>
          </p:cNvSpPr>
          <p:nvPr>
            <p:ph type="pic" sz="quarter" idx="19"/>
          </p:nvPr>
        </p:nvSpPr>
        <p:spPr/>
        <p:txBody>
          <a:bodyPr/>
          <a:lstStyle/>
          <a:p>
            <a:endParaRPr lang="en-US"/>
          </a:p>
        </p:txBody>
      </p:sp>
      <p:sp>
        <p:nvSpPr>
          <p:cNvPr id="6" name="Picture Placeholder 5">
            <a:extLst>
              <a:ext uri="{FF2B5EF4-FFF2-40B4-BE49-F238E27FC236}">
                <a16:creationId xmlns:a16="http://schemas.microsoft.com/office/drawing/2014/main" id="{B246B05D-0C50-BB8E-30C2-E81284873875}"/>
              </a:ext>
            </a:extLst>
          </p:cNvPr>
          <p:cNvSpPr>
            <a:spLocks noGrp="1"/>
          </p:cNvSpPr>
          <p:nvPr>
            <p:ph type="pic" sz="quarter" idx="20"/>
          </p:nvPr>
        </p:nvSpPr>
        <p:spPr/>
        <p:txBody>
          <a:bodyPr/>
          <a:lstStyle/>
          <a:p>
            <a:endParaRPr lang="en-US"/>
          </a:p>
        </p:txBody>
      </p:sp>
      <p:sp>
        <p:nvSpPr>
          <p:cNvPr id="7" name="Picture Placeholder 6">
            <a:extLst>
              <a:ext uri="{FF2B5EF4-FFF2-40B4-BE49-F238E27FC236}">
                <a16:creationId xmlns:a16="http://schemas.microsoft.com/office/drawing/2014/main" id="{0803A967-08E6-5A6C-71ED-C704363833D7}"/>
              </a:ext>
            </a:extLst>
          </p:cNvPr>
          <p:cNvSpPr>
            <a:spLocks noGrp="1"/>
          </p:cNvSpPr>
          <p:nvPr>
            <p:ph type="pic" sz="quarter" idx="21"/>
          </p:nvPr>
        </p:nvSpPr>
        <p:spPr/>
        <p:txBody>
          <a:bodyPr/>
          <a:lstStyle/>
          <a:p>
            <a:endParaRPr lang="en-US"/>
          </a:p>
        </p:txBody>
      </p:sp>
      <p:sp>
        <p:nvSpPr>
          <p:cNvPr id="8" name="Picture Placeholder 7">
            <a:extLst>
              <a:ext uri="{FF2B5EF4-FFF2-40B4-BE49-F238E27FC236}">
                <a16:creationId xmlns:a16="http://schemas.microsoft.com/office/drawing/2014/main" id="{365D6831-511F-0949-8225-6F73965BB3D6}"/>
              </a:ext>
            </a:extLst>
          </p:cNvPr>
          <p:cNvSpPr>
            <a:spLocks noGrp="1"/>
          </p:cNvSpPr>
          <p:nvPr>
            <p:ph type="pic" sz="quarter" idx="22"/>
          </p:nvPr>
        </p:nvSpPr>
        <p:spPr/>
        <p:txBody>
          <a:bodyPr/>
          <a:lstStyle/>
          <a:p>
            <a:endParaRPr lang="en-US"/>
          </a:p>
        </p:txBody>
      </p:sp>
      <p:sp>
        <p:nvSpPr>
          <p:cNvPr id="9" name="Picture Placeholder 8">
            <a:extLst>
              <a:ext uri="{FF2B5EF4-FFF2-40B4-BE49-F238E27FC236}">
                <a16:creationId xmlns:a16="http://schemas.microsoft.com/office/drawing/2014/main" id="{04A466CD-F62D-E82E-494E-F759B34B787A}"/>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164591857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965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0040-57F8-0E98-1022-47E9286C272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E57640DD-B7D9-C266-91DE-DADC80ED8290}"/>
              </a:ext>
            </a:extLst>
          </p:cNvPr>
          <p:cNvSpPr>
            <a:spLocks noGrp="1"/>
          </p:cNvSpPr>
          <p:nvPr>
            <p:ph type="pic" sz="quarter" idx="18"/>
          </p:nvPr>
        </p:nvSpPr>
        <p:spPr/>
        <p:txBody>
          <a:bodyPr/>
          <a:lstStyle/>
          <a:p>
            <a:endParaRPr lang="en-US"/>
          </a:p>
        </p:txBody>
      </p:sp>
      <p:sp>
        <p:nvSpPr>
          <p:cNvPr id="4" name="Text Placeholder 3">
            <a:extLst>
              <a:ext uri="{FF2B5EF4-FFF2-40B4-BE49-F238E27FC236}">
                <a16:creationId xmlns:a16="http://schemas.microsoft.com/office/drawing/2014/main" id="{867B734B-B6DF-C673-03AC-9A4D9C4DE07F}"/>
              </a:ext>
            </a:extLst>
          </p:cNvPr>
          <p:cNvSpPr>
            <a:spLocks noGrp="1"/>
          </p:cNvSpPr>
          <p:nvPr>
            <p:ph type="body" sz="quarter" idx="12"/>
          </p:nvPr>
        </p:nvSpPr>
        <p:spPr/>
        <p:txBody>
          <a:bodyPr/>
          <a:lstStyle/>
          <a:p>
            <a:endParaRPr lang="en-US"/>
          </a:p>
        </p:txBody>
      </p:sp>
      <p:sp>
        <p:nvSpPr>
          <p:cNvPr id="5" name="Picture Placeholder 4">
            <a:extLst>
              <a:ext uri="{FF2B5EF4-FFF2-40B4-BE49-F238E27FC236}">
                <a16:creationId xmlns:a16="http://schemas.microsoft.com/office/drawing/2014/main" id="{3A49FC30-20EF-6E4A-27B0-5B7278F4D8EC}"/>
              </a:ext>
            </a:extLst>
          </p:cNvPr>
          <p:cNvSpPr>
            <a:spLocks noGrp="1"/>
          </p:cNvSpPr>
          <p:nvPr>
            <p:ph type="pic" sz="quarter" idx="19"/>
          </p:nvPr>
        </p:nvSpPr>
        <p:spPr/>
        <p:txBody>
          <a:bodyPr/>
          <a:lstStyle/>
          <a:p>
            <a:endParaRPr lang="en-US"/>
          </a:p>
        </p:txBody>
      </p:sp>
      <p:sp>
        <p:nvSpPr>
          <p:cNvPr id="6" name="Picture Placeholder 5">
            <a:extLst>
              <a:ext uri="{FF2B5EF4-FFF2-40B4-BE49-F238E27FC236}">
                <a16:creationId xmlns:a16="http://schemas.microsoft.com/office/drawing/2014/main" id="{23126222-D92F-94D6-B5F2-5EE4FF83117D}"/>
              </a:ext>
            </a:extLst>
          </p:cNvPr>
          <p:cNvSpPr>
            <a:spLocks noGrp="1"/>
          </p:cNvSpPr>
          <p:nvPr>
            <p:ph type="pic" sz="quarter" idx="20"/>
          </p:nvPr>
        </p:nvSpPr>
        <p:spPr/>
        <p:txBody>
          <a:bodyPr/>
          <a:lstStyle/>
          <a:p>
            <a:endParaRPr lang="en-US"/>
          </a:p>
        </p:txBody>
      </p:sp>
      <p:sp>
        <p:nvSpPr>
          <p:cNvPr id="7" name="Picture Placeholder 6">
            <a:extLst>
              <a:ext uri="{FF2B5EF4-FFF2-40B4-BE49-F238E27FC236}">
                <a16:creationId xmlns:a16="http://schemas.microsoft.com/office/drawing/2014/main" id="{17A7154E-1858-A6DF-BF4E-BBAF80ACF8E3}"/>
              </a:ext>
            </a:extLst>
          </p:cNvPr>
          <p:cNvSpPr>
            <a:spLocks noGrp="1"/>
          </p:cNvSpPr>
          <p:nvPr>
            <p:ph type="pic" sz="quarter" idx="21"/>
          </p:nvPr>
        </p:nvSpPr>
        <p:spPr/>
        <p:txBody>
          <a:bodyPr/>
          <a:lstStyle/>
          <a:p>
            <a:endParaRPr lang="en-US"/>
          </a:p>
        </p:txBody>
      </p:sp>
      <p:sp>
        <p:nvSpPr>
          <p:cNvPr id="8" name="Picture Placeholder 7">
            <a:extLst>
              <a:ext uri="{FF2B5EF4-FFF2-40B4-BE49-F238E27FC236}">
                <a16:creationId xmlns:a16="http://schemas.microsoft.com/office/drawing/2014/main" id="{0C042FC7-AC33-40A4-EF8F-066793C9766A}"/>
              </a:ext>
            </a:extLst>
          </p:cNvPr>
          <p:cNvSpPr>
            <a:spLocks noGrp="1"/>
          </p:cNvSpPr>
          <p:nvPr>
            <p:ph type="pic" sz="quarter" idx="22"/>
          </p:nvPr>
        </p:nvSpPr>
        <p:spPr/>
        <p:txBody>
          <a:bodyPr/>
          <a:lstStyle/>
          <a:p>
            <a:endParaRPr lang="en-US"/>
          </a:p>
        </p:txBody>
      </p:sp>
      <p:sp>
        <p:nvSpPr>
          <p:cNvPr id="9" name="Picture Placeholder 8">
            <a:extLst>
              <a:ext uri="{FF2B5EF4-FFF2-40B4-BE49-F238E27FC236}">
                <a16:creationId xmlns:a16="http://schemas.microsoft.com/office/drawing/2014/main" id="{04142246-2E3D-EB43-4D3C-7EDD8928F72F}"/>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36114184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35D3-B1F3-A1AF-BD8C-B312D5A2BA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DF2B84-190C-76E2-D940-8A18F35783C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428537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DBEE-EFB6-40E4-C7BB-AAF449EE00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FB9DEAD-253D-D05F-9CF5-5674D8132096}"/>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216729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1CCF-78EA-796B-0235-FFC8F92225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086217B-623B-2DFE-E56F-C65B6A712FC3}"/>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2FF0B89-7BE5-6EC0-6666-995DEC8D4A70}"/>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C146F03F-0A4A-1F83-653C-F65EFAFEF95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429056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B815-7D17-5E00-2808-C2BED6A2D6B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B41406-C005-04E0-7356-AB6FF175124E}"/>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F71F6413-4528-E031-BA12-8AC05911B822}"/>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68F067CC-BB23-B8E6-000D-A24C7074AE3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653653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957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3540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4980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90ED-4A08-F287-8312-C37FAFFB63D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03BFE57-DC6F-E880-AF16-2AB97CC39AE3}"/>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4CFED46-1F5F-DD1A-6578-F0FBFF2A858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6711953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11A3-EEC6-89C2-6ED3-A186C12BE09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F8B5A5-7A77-06A3-DB95-1FD2D08C968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C094EA4-3CAD-3100-56A1-FABCBE8675B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224317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F484-669A-EB86-857F-379185BA1D1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EDC7B7F-DBFE-0BE4-F037-531ED1CB7CD7}"/>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DF627C55-5576-B634-3D30-AA802BA18607}"/>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11057820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B435-6A87-7E53-DEE0-37B88457309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7E07E7-46DE-BA6C-DC1B-FAF9FAE765EB}"/>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EEF0C448-8E92-1C41-DD8D-0B9ECDF2DE82}"/>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180320906"/>
      </p:ext>
    </p:extLst>
  </p:cSld>
  <p:clrMapOvr>
    <a:masterClrMapping/>
  </p:clrMapOvr>
  <p:transition spd="med"/>
</p:sld>
</file>

<file path=ppt/theme/theme1.xml><?xml version="1.0" encoding="utf-8"?>
<a:theme xmlns:a="http://schemas.openxmlformats.org/drawingml/2006/main" name="Office Theme">
  <a:themeElements>
    <a:clrScheme name="Custom 1">
      <a:dk1>
        <a:srgbClr val="252828"/>
      </a:dk1>
      <a:lt1>
        <a:srgbClr val="FFFFFF"/>
      </a:lt1>
      <a:dk2>
        <a:srgbClr val="A7A7A7"/>
      </a:dk2>
      <a:lt2>
        <a:srgbClr val="535353"/>
      </a:lt2>
      <a:accent1>
        <a:srgbClr val="252828"/>
      </a:accent1>
      <a:accent2>
        <a:srgbClr val="0690D6"/>
      </a:accent2>
      <a:accent3>
        <a:srgbClr val="004FA1"/>
      </a:accent3>
      <a:accent4>
        <a:srgbClr val="7ECFD3"/>
      </a:accent4>
      <a:accent5>
        <a:srgbClr val="4BACC6"/>
      </a:accent5>
      <a:accent6>
        <a:srgbClr val="252828"/>
      </a:accent6>
      <a:hlink>
        <a:srgbClr val="0690D6"/>
      </a:hlink>
      <a:folHlink>
        <a:srgbClr val="004FA1"/>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B26AF6B15B4D48BDE686334E9DB184" ma:contentTypeVersion="16" ma:contentTypeDescription="Create a new document." ma:contentTypeScope="" ma:versionID="cb451d5570cea77ab025ae8bf6270d1b">
  <xsd:schema xmlns:xsd="http://www.w3.org/2001/XMLSchema" xmlns:xs="http://www.w3.org/2001/XMLSchema" xmlns:p="http://schemas.microsoft.com/office/2006/metadata/properties" xmlns:ns2="fac8c0e3-8ebb-437d-9488-209032c5fb90" xmlns:ns3="abb3683d-35ea-44f5-848d-ca1979fa159e" targetNamespace="http://schemas.microsoft.com/office/2006/metadata/properties" ma:root="true" ma:fieldsID="c7406e092ebfcf2705a5ad08b7cd7cf7" ns2:_="" ns3:_="">
    <xsd:import namespace="fac8c0e3-8ebb-437d-9488-209032c5fb90"/>
    <xsd:import namespace="abb3683d-35ea-44f5-848d-ca1979fa15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8c0e3-8ebb-437d-9488-209032c5f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73c8790-d9ab-4b7a-820c-a9300302b76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b3683d-35ea-44f5-848d-ca1979fa159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2cdc0ab-62af-4eea-a0de-04bcb78e3fff}" ma:internalName="TaxCatchAll" ma:showField="CatchAllData" ma:web="abb3683d-35ea-44f5-848d-ca1979fa159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b3683d-35ea-44f5-848d-ca1979fa159e" xsi:nil="true"/>
    <lcf76f155ced4ddcb4097134ff3c332f xmlns="fac8c0e3-8ebb-437d-9488-209032c5fb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B97C96-2ECA-41F1-B229-F7A5A874B803}"/>
</file>

<file path=customXml/itemProps2.xml><?xml version="1.0" encoding="utf-8"?>
<ds:datastoreItem xmlns:ds="http://schemas.openxmlformats.org/officeDocument/2006/customXml" ds:itemID="{3BE5D374-EDB4-4B05-803F-6C8DB9BED574}"/>
</file>

<file path=customXml/itemProps3.xml><?xml version="1.0" encoding="utf-8"?>
<ds:datastoreItem xmlns:ds="http://schemas.openxmlformats.org/officeDocument/2006/customXml" ds:itemID="{91E09CC5-AA70-49BC-AC46-1E6B6D3C3A8D}"/>
</file>

<file path=docProps/app.xml><?xml version="1.0" encoding="utf-8"?>
<Properties xmlns="http://schemas.openxmlformats.org/officeDocument/2006/extended-properties" xmlns:vt="http://schemas.openxmlformats.org/officeDocument/2006/docPropsVTypes">
  <Template/>
  <TotalTime>1145</TotalTime>
  <Words>0</Words>
  <Application>Microsoft Macintosh PowerPoint</Application>
  <PresentationFormat>Widescreen</PresentationFormat>
  <Paragraphs>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Franklin Gothic Medium Cond</vt:lpstr>
      <vt:lpstr>Arial</vt:lpstr>
      <vt:lpstr>Calibri</vt:lpstr>
      <vt:lpstr>Helvetica Neue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Costello, Megan</dc:creator>
  <cp:lastModifiedBy>chelsie nye</cp:lastModifiedBy>
  <cp:revision>84</cp:revision>
  <dcterms:modified xsi:type="dcterms:W3CDTF">2026-06-05T11:37:26Z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0x0101002FB26AF6B15B4D48BDE686334E9DB184</vt:lpwstr>
  </property>
</Properties>
</file>